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1EB09-31B5-4A5A-A415-317FF677A9A4}" v="7" dt="2022-03-21T06:56:49.8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4560" autoAdjust="0"/>
  </p:normalViewPr>
  <p:slideViewPr>
    <p:cSldViewPr snapToGrid="0">
      <p:cViewPr varScale="1">
        <p:scale>
          <a:sx n="78" d="100"/>
          <a:sy n="78" d="100"/>
        </p:scale>
        <p:origin x="12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402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Field (PGR)" userId="e5404742-93b9-49f8-a77e-376200f7c5b4" providerId="ADAL" clId="{168DAB03-55C1-465B-B7C4-8EA03739E8C0}"/>
    <pc:docChg chg="undo custSel addSld modSld sldOrd">
      <pc:chgData name="Ryan Field (PGR)" userId="e5404742-93b9-49f8-a77e-376200f7c5b4" providerId="ADAL" clId="{168DAB03-55C1-465B-B7C4-8EA03739E8C0}" dt="2022-03-13T16:34:33.114" v="6225" actId="27636"/>
      <pc:docMkLst>
        <pc:docMk/>
      </pc:docMkLst>
      <pc:sldChg chg="modSp mod modNotesTx">
        <pc:chgData name="Ryan Field (PGR)" userId="e5404742-93b9-49f8-a77e-376200f7c5b4" providerId="ADAL" clId="{168DAB03-55C1-465B-B7C4-8EA03739E8C0}" dt="2022-03-10T10:29:24.679" v="3074" actId="14100"/>
        <pc:sldMkLst>
          <pc:docMk/>
          <pc:sldMk cId="4199411050" sldId="259"/>
        </pc:sldMkLst>
        <pc:spChg chg="mod">
          <ac:chgData name="Ryan Field (PGR)" userId="e5404742-93b9-49f8-a77e-376200f7c5b4" providerId="ADAL" clId="{168DAB03-55C1-465B-B7C4-8EA03739E8C0}" dt="2022-03-10T10:29:19.525" v="3073" actId="6549"/>
          <ac:spMkLst>
            <pc:docMk/>
            <pc:sldMk cId="4199411050" sldId="259"/>
            <ac:spMk id="3" creationId="{D00EF99A-C30B-401D-96FD-6E02FD5A42E4}"/>
          </ac:spMkLst>
        </pc:spChg>
        <pc:picChg chg="mod">
          <ac:chgData name="Ryan Field (PGR)" userId="e5404742-93b9-49f8-a77e-376200f7c5b4" providerId="ADAL" clId="{168DAB03-55C1-465B-B7C4-8EA03739E8C0}" dt="2022-03-10T10:29:24.679" v="3074" actId="14100"/>
          <ac:picMkLst>
            <pc:docMk/>
            <pc:sldMk cId="4199411050" sldId="259"/>
            <ac:picMk id="5" creationId="{24EE3F8C-FD40-4A9D-99F3-7DD5694380A0}"/>
          </ac:picMkLst>
        </pc:picChg>
      </pc:sldChg>
      <pc:sldChg chg="addSp delSp modSp mod setBg">
        <pc:chgData name="Ryan Field (PGR)" userId="e5404742-93b9-49f8-a77e-376200f7c5b4" providerId="ADAL" clId="{168DAB03-55C1-465B-B7C4-8EA03739E8C0}" dt="2022-03-07T14:00:24.888" v="1103" actId="26606"/>
        <pc:sldMkLst>
          <pc:docMk/>
          <pc:sldMk cId="67815940" sldId="261"/>
        </pc:sldMkLst>
        <pc:spChg chg="mod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2" creationId="{2690B964-19A3-48E3-9B4D-C055FC179E47}"/>
          </ac:spMkLst>
        </pc:spChg>
        <pc:spChg chg="add del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3" creationId="{2082C885-65B9-4987-A1D1-19FEFC2A39CD}"/>
          </ac:spMkLst>
        </pc:spChg>
        <pc:spChg chg="add del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9" creationId="{BACC6370-2D7E-4714-9D71-7542949D7D5D}"/>
          </ac:spMkLst>
        </pc:spChg>
        <pc:spChg chg="add del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11" creationId="{F68B3F68-107C-434F-AA38-110D5EA91B85}"/>
          </ac:spMkLst>
        </pc:spChg>
        <pc:spChg chg="add del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13" creationId="{AAD0DBB9-1A4B-4391-81D4-CB19F9AB918A}"/>
          </ac:spMkLst>
        </pc:spChg>
        <pc:spChg chg="add del">
          <ac:chgData name="Ryan Field (PGR)" userId="e5404742-93b9-49f8-a77e-376200f7c5b4" providerId="ADAL" clId="{168DAB03-55C1-465B-B7C4-8EA03739E8C0}" dt="2022-03-07T14:00:24.888" v="1103" actId="26606"/>
          <ac:spMkLst>
            <pc:docMk/>
            <pc:sldMk cId="67815940" sldId="261"/>
            <ac:spMk id="15" creationId="{063BBA22-50EA-4C4D-BE05-F1CE4E63AA56}"/>
          </ac:spMkLst>
        </pc:spChg>
        <pc:graphicFrameChg chg="add del">
          <ac:chgData name="Ryan Field (PGR)" userId="e5404742-93b9-49f8-a77e-376200f7c5b4" providerId="ADAL" clId="{168DAB03-55C1-465B-B7C4-8EA03739E8C0}" dt="2022-03-07T14:00:24.888" v="1103" actId="26606"/>
          <ac:graphicFrameMkLst>
            <pc:docMk/>
            <pc:sldMk cId="67815940" sldId="261"/>
            <ac:graphicFrameMk id="5" creationId="{A7313C80-3B36-4EBA-95CF-8F68D85E8C92}"/>
          </ac:graphicFrameMkLst>
        </pc:graphicFrameChg>
      </pc:sldChg>
      <pc:sldChg chg="modSp mod">
        <pc:chgData name="Ryan Field (PGR)" userId="e5404742-93b9-49f8-a77e-376200f7c5b4" providerId="ADAL" clId="{168DAB03-55C1-465B-B7C4-8EA03739E8C0}" dt="2022-03-07T14:00:51.636" v="1105" actId="15"/>
        <pc:sldMkLst>
          <pc:docMk/>
          <pc:sldMk cId="293357806" sldId="262"/>
        </pc:sldMkLst>
        <pc:spChg chg="mod">
          <ac:chgData name="Ryan Field (PGR)" userId="e5404742-93b9-49f8-a77e-376200f7c5b4" providerId="ADAL" clId="{168DAB03-55C1-465B-B7C4-8EA03739E8C0}" dt="2022-03-07T14:00:51.636" v="1105" actId="15"/>
          <ac:spMkLst>
            <pc:docMk/>
            <pc:sldMk cId="293357806" sldId="262"/>
            <ac:spMk id="3" creationId="{A0AED56F-A562-4493-8018-88A8DD2CF4EA}"/>
          </ac:spMkLst>
        </pc:spChg>
      </pc:sldChg>
      <pc:sldChg chg="addSp modSp mod modNotesTx">
        <pc:chgData name="Ryan Field (PGR)" userId="e5404742-93b9-49f8-a77e-376200f7c5b4" providerId="ADAL" clId="{168DAB03-55C1-465B-B7C4-8EA03739E8C0}" dt="2022-03-07T14:05:57.342" v="1287" actId="20577"/>
        <pc:sldMkLst>
          <pc:docMk/>
          <pc:sldMk cId="3853366111" sldId="263"/>
        </pc:sldMkLst>
        <pc:spChg chg="mod">
          <ac:chgData name="Ryan Field (PGR)" userId="e5404742-93b9-49f8-a77e-376200f7c5b4" providerId="ADAL" clId="{168DAB03-55C1-465B-B7C4-8EA03739E8C0}" dt="2022-03-03T12:22:09.188" v="214" actId="14"/>
          <ac:spMkLst>
            <pc:docMk/>
            <pc:sldMk cId="3853366111" sldId="263"/>
            <ac:spMk id="3" creationId="{659BCF42-1127-4353-B37C-A8E609A50760}"/>
          </ac:spMkLst>
        </pc:spChg>
        <pc:picChg chg="add mod">
          <ac:chgData name="Ryan Field (PGR)" userId="e5404742-93b9-49f8-a77e-376200f7c5b4" providerId="ADAL" clId="{168DAB03-55C1-465B-B7C4-8EA03739E8C0}" dt="2022-03-07T13:49:02.728" v="936" actId="14100"/>
          <ac:picMkLst>
            <pc:docMk/>
            <pc:sldMk cId="3853366111" sldId="263"/>
            <ac:picMk id="5" creationId="{B16669AC-0375-4751-8CBC-AAC4C5E709EF}"/>
          </ac:picMkLst>
        </pc:picChg>
      </pc:sldChg>
      <pc:sldChg chg="modSp mod modNotesTx">
        <pc:chgData name="Ryan Field (PGR)" userId="e5404742-93b9-49f8-a77e-376200f7c5b4" providerId="ADAL" clId="{168DAB03-55C1-465B-B7C4-8EA03739E8C0}" dt="2022-03-07T13:58:11.871" v="1101" actId="313"/>
        <pc:sldMkLst>
          <pc:docMk/>
          <pc:sldMk cId="4017089379" sldId="264"/>
        </pc:sldMkLst>
        <pc:spChg chg="mod">
          <ac:chgData name="Ryan Field (PGR)" userId="e5404742-93b9-49f8-a77e-376200f7c5b4" providerId="ADAL" clId="{168DAB03-55C1-465B-B7C4-8EA03739E8C0}" dt="2022-03-07T13:57:30.223" v="991" actId="20577"/>
          <ac:spMkLst>
            <pc:docMk/>
            <pc:sldMk cId="4017089379" sldId="264"/>
            <ac:spMk id="3" creationId="{5A7280C5-3632-48FA-AED4-DBE70912D643}"/>
          </ac:spMkLst>
        </pc:spChg>
      </pc:sldChg>
      <pc:sldChg chg="modSp mod">
        <pc:chgData name="Ryan Field (PGR)" userId="e5404742-93b9-49f8-a77e-376200f7c5b4" providerId="ADAL" clId="{168DAB03-55C1-465B-B7C4-8EA03739E8C0}" dt="2022-03-03T12:20:52.537" v="75" actId="20577"/>
        <pc:sldMkLst>
          <pc:docMk/>
          <pc:sldMk cId="1511512300" sldId="266"/>
        </pc:sldMkLst>
        <pc:spChg chg="mod">
          <ac:chgData name="Ryan Field (PGR)" userId="e5404742-93b9-49f8-a77e-376200f7c5b4" providerId="ADAL" clId="{168DAB03-55C1-465B-B7C4-8EA03739E8C0}" dt="2022-03-03T12:20:52.537" v="75" actId="20577"/>
          <ac:spMkLst>
            <pc:docMk/>
            <pc:sldMk cId="1511512300" sldId="266"/>
            <ac:spMk id="3" creationId="{4C0BFCAE-CB3E-4CF3-BC41-98A0E491B258}"/>
          </ac:spMkLst>
        </pc:spChg>
      </pc:sldChg>
      <pc:sldChg chg="addSp modSp new mod">
        <pc:chgData name="Ryan Field (PGR)" userId="e5404742-93b9-49f8-a77e-376200f7c5b4" providerId="ADAL" clId="{168DAB03-55C1-465B-B7C4-8EA03739E8C0}" dt="2022-03-10T10:44:48.831" v="3076" actId="14100"/>
        <pc:sldMkLst>
          <pc:docMk/>
          <pc:sldMk cId="2130774136" sldId="267"/>
        </pc:sldMkLst>
        <pc:spChg chg="mod">
          <ac:chgData name="Ryan Field (PGR)" userId="e5404742-93b9-49f8-a77e-376200f7c5b4" providerId="ADAL" clId="{168DAB03-55C1-465B-B7C4-8EA03739E8C0}" dt="2022-03-07T09:36:44.805" v="267" actId="20577"/>
          <ac:spMkLst>
            <pc:docMk/>
            <pc:sldMk cId="2130774136" sldId="267"/>
            <ac:spMk id="2" creationId="{1ED953E2-7286-42D6-9D2E-2E22421742D8}"/>
          </ac:spMkLst>
        </pc:spChg>
        <pc:spChg chg="mod">
          <ac:chgData name="Ryan Field (PGR)" userId="e5404742-93b9-49f8-a77e-376200f7c5b4" providerId="ADAL" clId="{168DAB03-55C1-465B-B7C4-8EA03739E8C0}" dt="2022-03-07T13:13:36.358" v="871" actId="20577"/>
          <ac:spMkLst>
            <pc:docMk/>
            <pc:sldMk cId="2130774136" sldId="267"/>
            <ac:spMk id="3" creationId="{F9B40720-568B-44D0-ADA4-B98D78568A1E}"/>
          </ac:spMkLst>
        </pc:spChg>
        <pc:picChg chg="add mod">
          <ac:chgData name="Ryan Field (PGR)" userId="e5404742-93b9-49f8-a77e-376200f7c5b4" providerId="ADAL" clId="{168DAB03-55C1-465B-B7C4-8EA03739E8C0}" dt="2022-03-10T10:44:48.831" v="3076" actId="14100"/>
          <ac:picMkLst>
            <pc:docMk/>
            <pc:sldMk cId="2130774136" sldId="267"/>
            <ac:picMk id="5" creationId="{A1AE6F59-708D-4B48-ABAC-82B24B9C401A}"/>
          </ac:picMkLst>
        </pc:picChg>
      </pc:sldChg>
      <pc:sldChg chg="addSp modSp new mod modNotesTx">
        <pc:chgData name="Ryan Field (PGR)" userId="e5404742-93b9-49f8-a77e-376200f7c5b4" providerId="ADAL" clId="{168DAB03-55C1-465B-B7C4-8EA03739E8C0}" dt="2022-03-10T10:45:07.371" v="3079" actId="1076"/>
        <pc:sldMkLst>
          <pc:docMk/>
          <pc:sldMk cId="1745654209" sldId="268"/>
        </pc:sldMkLst>
        <pc:spChg chg="mod">
          <ac:chgData name="Ryan Field (PGR)" userId="e5404742-93b9-49f8-a77e-376200f7c5b4" providerId="ADAL" clId="{168DAB03-55C1-465B-B7C4-8EA03739E8C0}" dt="2022-03-07T09:37:25.441" v="295" actId="313"/>
          <ac:spMkLst>
            <pc:docMk/>
            <pc:sldMk cId="1745654209" sldId="268"/>
            <ac:spMk id="2" creationId="{21E3EE3F-5F8C-4693-8145-72C4D5FFDF07}"/>
          </ac:spMkLst>
        </pc:spChg>
        <pc:spChg chg="mod">
          <ac:chgData name="Ryan Field (PGR)" userId="e5404742-93b9-49f8-a77e-376200f7c5b4" providerId="ADAL" clId="{168DAB03-55C1-465B-B7C4-8EA03739E8C0}" dt="2022-03-07T09:37:29.144" v="304" actId="20577"/>
          <ac:spMkLst>
            <pc:docMk/>
            <pc:sldMk cId="1745654209" sldId="268"/>
            <ac:spMk id="3" creationId="{76529037-556A-4DA5-8737-3FAF90CA503D}"/>
          </ac:spMkLst>
        </pc:spChg>
        <pc:picChg chg="add mod">
          <ac:chgData name="Ryan Field (PGR)" userId="e5404742-93b9-49f8-a77e-376200f7c5b4" providerId="ADAL" clId="{168DAB03-55C1-465B-B7C4-8EA03739E8C0}" dt="2022-03-10T10:45:07.371" v="3079" actId="1076"/>
          <ac:picMkLst>
            <pc:docMk/>
            <pc:sldMk cId="1745654209" sldId="268"/>
            <ac:picMk id="5" creationId="{C816F49B-1793-42F1-AB01-9B6CBEACDFAB}"/>
          </ac:picMkLst>
        </pc:picChg>
      </pc:sldChg>
      <pc:sldChg chg="modSp new mod modNotesTx">
        <pc:chgData name="Ryan Field (PGR)" userId="e5404742-93b9-49f8-a77e-376200f7c5b4" providerId="ADAL" clId="{168DAB03-55C1-465B-B7C4-8EA03739E8C0}" dt="2022-03-07T13:00:40.108" v="858" actId="20577"/>
        <pc:sldMkLst>
          <pc:docMk/>
          <pc:sldMk cId="2272808185" sldId="269"/>
        </pc:sldMkLst>
        <pc:spChg chg="mod">
          <ac:chgData name="Ryan Field (PGR)" userId="e5404742-93b9-49f8-a77e-376200f7c5b4" providerId="ADAL" clId="{168DAB03-55C1-465B-B7C4-8EA03739E8C0}" dt="2022-03-07T12:31:47.515" v="490" actId="313"/>
          <ac:spMkLst>
            <pc:docMk/>
            <pc:sldMk cId="2272808185" sldId="269"/>
            <ac:spMk id="2" creationId="{8AC8CDAE-182B-465E-A3BF-0232E1B860D0}"/>
          </ac:spMkLst>
        </pc:spChg>
        <pc:spChg chg="mod">
          <ac:chgData name="Ryan Field (PGR)" userId="e5404742-93b9-49f8-a77e-376200f7c5b4" providerId="ADAL" clId="{168DAB03-55C1-465B-B7C4-8EA03739E8C0}" dt="2022-03-07T13:00:40.108" v="858" actId="20577"/>
          <ac:spMkLst>
            <pc:docMk/>
            <pc:sldMk cId="2272808185" sldId="269"/>
            <ac:spMk id="3" creationId="{A4FCC6ED-8BB6-44D5-A56D-ECA18152FE4D}"/>
          </ac:spMkLst>
        </pc:spChg>
      </pc:sldChg>
      <pc:sldChg chg="modSp new mod">
        <pc:chgData name="Ryan Field (PGR)" userId="e5404742-93b9-49f8-a77e-376200f7c5b4" providerId="ADAL" clId="{168DAB03-55C1-465B-B7C4-8EA03739E8C0}" dt="2022-03-10T10:47:25.860" v="3095" actId="20577"/>
        <pc:sldMkLst>
          <pc:docMk/>
          <pc:sldMk cId="746290562" sldId="270"/>
        </pc:sldMkLst>
        <pc:spChg chg="mod">
          <ac:chgData name="Ryan Field (PGR)" userId="e5404742-93b9-49f8-a77e-376200f7c5b4" providerId="ADAL" clId="{168DAB03-55C1-465B-B7C4-8EA03739E8C0}" dt="2022-03-07T14:07:31.875" v="1313" actId="20577"/>
          <ac:spMkLst>
            <pc:docMk/>
            <pc:sldMk cId="746290562" sldId="270"/>
            <ac:spMk id="2" creationId="{B8EC6311-6C18-4F6E-9DDD-F9DA3425326F}"/>
          </ac:spMkLst>
        </pc:spChg>
        <pc:spChg chg="mod">
          <ac:chgData name="Ryan Field (PGR)" userId="e5404742-93b9-49f8-a77e-376200f7c5b4" providerId="ADAL" clId="{168DAB03-55C1-465B-B7C4-8EA03739E8C0}" dt="2022-03-10T10:47:25.860" v="3095" actId="20577"/>
          <ac:spMkLst>
            <pc:docMk/>
            <pc:sldMk cId="746290562" sldId="270"/>
            <ac:spMk id="3" creationId="{81CFABD3-195C-469D-934C-EFFABBFEB35F}"/>
          </ac:spMkLst>
        </pc:spChg>
      </pc:sldChg>
      <pc:sldChg chg="modSp new mod">
        <pc:chgData name="Ryan Field (PGR)" userId="e5404742-93b9-49f8-a77e-376200f7c5b4" providerId="ADAL" clId="{168DAB03-55C1-465B-B7C4-8EA03739E8C0}" dt="2022-03-07T14:07:47.481" v="1337" actId="313"/>
        <pc:sldMkLst>
          <pc:docMk/>
          <pc:sldMk cId="3409630117" sldId="271"/>
        </pc:sldMkLst>
        <pc:spChg chg="mod">
          <ac:chgData name="Ryan Field (PGR)" userId="e5404742-93b9-49f8-a77e-376200f7c5b4" providerId="ADAL" clId="{168DAB03-55C1-465B-B7C4-8EA03739E8C0}" dt="2022-03-07T14:07:47.481" v="1337" actId="313"/>
          <ac:spMkLst>
            <pc:docMk/>
            <pc:sldMk cId="3409630117" sldId="271"/>
            <ac:spMk id="2" creationId="{C86FE754-A65D-470C-8503-A179D6BA2AAB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07T15:20:01.918" v="2961" actId="20577"/>
        <pc:sldMkLst>
          <pc:docMk/>
          <pc:sldMk cId="2944429590" sldId="272"/>
        </pc:sldMkLst>
        <pc:spChg chg="mod">
          <ac:chgData name="Ryan Field (PGR)" userId="e5404742-93b9-49f8-a77e-376200f7c5b4" providerId="ADAL" clId="{168DAB03-55C1-465B-B7C4-8EA03739E8C0}" dt="2022-03-07T14:53:24.627" v="1408" actId="20577"/>
          <ac:spMkLst>
            <pc:docMk/>
            <pc:sldMk cId="2944429590" sldId="272"/>
            <ac:spMk id="2" creationId="{2C753D40-60C8-496A-8724-8FFA3A3E9B17}"/>
          </ac:spMkLst>
        </pc:spChg>
        <pc:spChg chg="mod">
          <ac:chgData name="Ryan Field (PGR)" userId="e5404742-93b9-49f8-a77e-376200f7c5b4" providerId="ADAL" clId="{168DAB03-55C1-465B-B7C4-8EA03739E8C0}" dt="2022-03-07T15:20:01.918" v="2961" actId="20577"/>
          <ac:spMkLst>
            <pc:docMk/>
            <pc:sldMk cId="2944429590" sldId="272"/>
            <ac:spMk id="3" creationId="{5C4C9CE1-3A8B-4BE5-A830-C1907F56B01C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11T09:52:02.245" v="3096" actId="20577"/>
        <pc:sldMkLst>
          <pc:docMk/>
          <pc:sldMk cId="1714666354" sldId="273"/>
        </pc:sldMkLst>
        <pc:spChg chg="mod">
          <ac:chgData name="Ryan Field (PGR)" userId="e5404742-93b9-49f8-a77e-376200f7c5b4" providerId="ADAL" clId="{168DAB03-55C1-465B-B7C4-8EA03739E8C0}" dt="2022-03-07T14:58:24.688" v="1727" actId="20577"/>
          <ac:spMkLst>
            <pc:docMk/>
            <pc:sldMk cId="1714666354" sldId="273"/>
            <ac:spMk id="2" creationId="{02168A2A-90F2-465A-A0FC-1A5DBE1AC86D}"/>
          </ac:spMkLst>
        </pc:spChg>
        <pc:spChg chg="mod">
          <ac:chgData name="Ryan Field (PGR)" userId="e5404742-93b9-49f8-a77e-376200f7c5b4" providerId="ADAL" clId="{168DAB03-55C1-465B-B7C4-8EA03739E8C0}" dt="2022-03-07T15:18:49.587" v="2952" actId="21"/>
          <ac:spMkLst>
            <pc:docMk/>
            <pc:sldMk cId="1714666354" sldId="273"/>
            <ac:spMk id="3" creationId="{FD9E0B42-4425-4801-B649-FA89AFC5F6E6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11T09:52:05.629" v="3097"/>
        <pc:sldMkLst>
          <pc:docMk/>
          <pc:sldMk cId="3980100086" sldId="274"/>
        </pc:sldMkLst>
        <pc:spChg chg="mod">
          <ac:chgData name="Ryan Field (PGR)" userId="e5404742-93b9-49f8-a77e-376200f7c5b4" providerId="ADAL" clId="{168DAB03-55C1-465B-B7C4-8EA03739E8C0}" dt="2022-03-07T15:18:56.668" v="2957" actId="20577"/>
          <ac:spMkLst>
            <pc:docMk/>
            <pc:sldMk cId="3980100086" sldId="274"/>
            <ac:spMk id="2" creationId="{6BB91C28-A856-433C-BE87-6CFE7C02F1F2}"/>
          </ac:spMkLst>
        </pc:spChg>
        <pc:spChg chg="mod">
          <ac:chgData name="Ryan Field (PGR)" userId="e5404742-93b9-49f8-a77e-376200f7c5b4" providerId="ADAL" clId="{168DAB03-55C1-465B-B7C4-8EA03739E8C0}" dt="2022-03-07T15:18:59.714" v="2959"/>
          <ac:spMkLst>
            <pc:docMk/>
            <pc:sldMk cId="3980100086" sldId="274"/>
            <ac:spMk id="3" creationId="{66089ED7-7544-4528-8D26-33AE09FB081E}"/>
          </ac:spMkLst>
        </pc:spChg>
      </pc:sldChg>
      <pc:sldChg chg="modSp new mod">
        <pc:chgData name="Ryan Field (PGR)" userId="e5404742-93b9-49f8-a77e-376200f7c5b4" providerId="ADAL" clId="{168DAB03-55C1-465B-B7C4-8EA03739E8C0}" dt="2022-03-10T10:24:03.312" v="3069" actId="6549"/>
        <pc:sldMkLst>
          <pc:docMk/>
          <pc:sldMk cId="3047434367" sldId="275"/>
        </pc:sldMkLst>
        <pc:spChg chg="mod">
          <ac:chgData name="Ryan Field (PGR)" userId="e5404742-93b9-49f8-a77e-376200f7c5b4" providerId="ADAL" clId="{168DAB03-55C1-465B-B7C4-8EA03739E8C0}" dt="2022-03-07T15:37:09.664" v="3011" actId="20577"/>
          <ac:spMkLst>
            <pc:docMk/>
            <pc:sldMk cId="3047434367" sldId="275"/>
            <ac:spMk id="2" creationId="{E25DDA83-0F64-49ED-BC9A-9E53264CB507}"/>
          </ac:spMkLst>
        </pc:spChg>
        <pc:spChg chg="mod">
          <ac:chgData name="Ryan Field (PGR)" userId="e5404742-93b9-49f8-a77e-376200f7c5b4" providerId="ADAL" clId="{168DAB03-55C1-465B-B7C4-8EA03739E8C0}" dt="2022-03-07T15:46:49.307" v="3066" actId="20577"/>
          <ac:spMkLst>
            <pc:docMk/>
            <pc:sldMk cId="3047434367" sldId="275"/>
            <ac:spMk id="3" creationId="{333D92E4-46B0-49DE-9A86-9E24531EFB82}"/>
          </ac:spMkLst>
        </pc:spChg>
        <pc:spChg chg="mod">
          <ac:chgData name="Ryan Field (PGR)" userId="e5404742-93b9-49f8-a77e-376200f7c5b4" providerId="ADAL" clId="{168DAB03-55C1-465B-B7C4-8EA03739E8C0}" dt="2022-03-10T10:24:03.312" v="3069" actId="6549"/>
          <ac:spMkLst>
            <pc:docMk/>
            <pc:sldMk cId="3047434367" sldId="275"/>
            <ac:spMk id="11" creationId="{58A49A6D-91C6-204E-B281-B8AA558619F1}"/>
          </ac:spMkLst>
        </pc:spChg>
      </pc:sldChg>
      <pc:sldChg chg="modNotesTx">
        <pc:chgData name="Ryan Field (PGR)" userId="e5404742-93b9-49f8-a77e-376200f7c5b4" providerId="ADAL" clId="{168DAB03-55C1-465B-B7C4-8EA03739E8C0}" dt="2022-03-13T13:41:52.215" v="3258"/>
        <pc:sldMkLst>
          <pc:docMk/>
          <pc:sldMk cId="2254847259" sldId="281"/>
        </pc:sldMkLst>
      </pc:sldChg>
      <pc:sldChg chg="modSp mod">
        <pc:chgData name="Ryan Field (PGR)" userId="e5404742-93b9-49f8-a77e-376200f7c5b4" providerId="ADAL" clId="{168DAB03-55C1-465B-B7C4-8EA03739E8C0}" dt="2022-03-13T14:52:10.025" v="4110" actId="1076"/>
        <pc:sldMkLst>
          <pc:docMk/>
          <pc:sldMk cId="630121989" sldId="284"/>
        </pc:sldMkLst>
        <pc:spChg chg="mod">
          <ac:chgData name="Ryan Field (PGR)" userId="e5404742-93b9-49f8-a77e-376200f7c5b4" providerId="ADAL" clId="{168DAB03-55C1-465B-B7C4-8EA03739E8C0}" dt="2022-03-13T14:52:10.025" v="4110" actId="1076"/>
          <ac:spMkLst>
            <pc:docMk/>
            <pc:sldMk cId="630121989" sldId="284"/>
            <ac:spMk id="4" creationId="{1CB5B16A-888C-4BED-AEB8-6B180B5FFDAB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13T13:43:26.755" v="3276" actId="20577"/>
        <pc:sldMkLst>
          <pc:docMk/>
          <pc:sldMk cId="700825621" sldId="285"/>
        </pc:sldMkLst>
        <pc:spChg chg="mod">
          <ac:chgData name="Ryan Field (PGR)" userId="e5404742-93b9-49f8-a77e-376200f7c5b4" providerId="ADAL" clId="{168DAB03-55C1-465B-B7C4-8EA03739E8C0}" dt="2022-03-13T09:49:19.015" v="3152" actId="20577"/>
          <ac:spMkLst>
            <pc:docMk/>
            <pc:sldMk cId="700825621" sldId="285"/>
            <ac:spMk id="2" creationId="{09EA78E0-85B0-4A21-9F86-A9AB72BEEA77}"/>
          </ac:spMkLst>
        </pc:spChg>
        <pc:spChg chg="mod">
          <ac:chgData name="Ryan Field (PGR)" userId="e5404742-93b9-49f8-a77e-376200f7c5b4" providerId="ADAL" clId="{168DAB03-55C1-465B-B7C4-8EA03739E8C0}" dt="2022-03-13T13:40:12.309" v="3221" actId="947"/>
          <ac:spMkLst>
            <pc:docMk/>
            <pc:sldMk cId="700825621" sldId="285"/>
            <ac:spMk id="3" creationId="{7B5B9045-2DA3-49AB-9DD4-88114D3DCCC5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13T16:13:20.895" v="4969" actId="313"/>
        <pc:sldMkLst>
          <pc:docMk/>
          <pc:sldMk cId="926550028" sldId="286"/>
        </pc:sldMkLst>
        <pc:spChg chg="mod">
          <ac:chgData name="Ryan Field (PGR)" userId="e5404742-93b9-49f8-a77e-376200f7c5b4" providerId="ADAL" clId="{168DAB03-55C1-465B-B7C4-8EA03739E8C0}" dt="2022-03-13T13:44:00.145" v="3325" actId="20577"/>
          <ac:spMkLst>
            <pc:docMk/>
            <pc:sldMk cId="926550028" sldId="286"/>
            <ac:spMk id="2" creationId="{4F34391F-F9E2-426A-A9FA-D3FBEEA7304B}"/>
          </ac:spMkLst>
        </pc:spChg>
        <pc:spChg chg="mod">
          <ac:chgData name="Ryan Field (PGR)" userId="e5404742-93b9-49f8-a77e-376200f7c5b4" providerId="ADAL" clId="{168DAB03-55C1-465B-B7C4-8EA03739E8C0}" dt="2022-03-13T16:13:20.895" v="4969" actId="313"/>
          <ac:spMkLst>
            <pc:docMk/>
            <pc:sldMk cId="926550028" sldId="286"/>
            <ac:spMk id="3" creationId="{9C6DF665-1F07-4CF8-BADE-30F7694E9CC1}"/>
          </ac:spMkLst>
        </pc:spChg>
      </pc:sldChg>
      <pc:sldChg chg="addSp delSp modSp new mod modNotesTx">
        <pc:chgData name="Ryan Field (PGR)" userId="e5404742-93b9-49f8-a77e-376200f7c5b4" providerId="ADAL" clId="{168DAB03-55C1-465B-B7C4-8EA03739E8C0}" dt="2022-03-13T16:17:09.403" v="5268" actId="20577"/>
        <pc:sldMkLst>
          <pc:docMk/>
          <pc:sldMk cId="3040506724" sldId="287"/>
        </pc:sldMkLst>
        <pc:spChg chg="mod">
          <ac:chgData name="Ryan Field (PGR)" userId="e5404742-93b9-49f8-a77e-376200f7c5b4" providerId="ADAL" clId="{168DAB03-55C1-465B-B7C4-8EA03739E8C0}" dt="2022-03-13T14:28:39.920" v="3676" actId="947"/>
          <ac:spMkLst>
            <pc:docMk/>
            <pc:sldMk cId="3040506724" sldId="287"/>
            <ac:spMk id="2" creationId="{9ECDEC40-171E-4E73-88C6-1AA1504BA660}"/>
          </ac:spMkLst>
        </pc:spChg>
        <pc:spChg chg="mod">
          <ac:chgData name="Ryan Field (PGR)" userId="e5404742-93b9-49f8-a77e-376200f7c5b4" providerId="ADAL" clId="{168DAB03-55C1-465B-B7C4-8EA03739E8C0}" dt="2022-03-13T16:14:48.065" v="4989" actId="20577"/>
          <ac:spMkLst>
            <pc:docMk/>
            <pc:sldMk cId="3040506724" sldId="287"/>
            <ac:spMk id="3" creationId="{D157A1ED-CB71-494E-92C7-A34033ACB699}"/>
          </ac:spMkLst>
        </pc:spChg>
        <pc:picChg chg="add del">
          <ac:chgData name="Ryan Field (PGR)" userId="e5404742-93b9-49f8-a77e-376200f7c5b4" providerId="ADAL" clId="{168DAB03-55C1-465B-B7C4-8EA03739E8C0}" dt="2022-03-13T16:10:48.796" v="4954" actId="22"/>
          <ac:picMkLst>
            <pc:docMk/>
            <pc:sldMk cId="3040506724" sldId="287"/>
            <ac:picMk id="5" creationId="{AD632ECD-7138-4CCB-936B-1C68C75CBBBF}"/>
          </ac:picMkLst>
        </pc:picChg>
        <pc:picChg chg="add del mod">
          <ac:chgData name="Ryan Field (PGR)" userId="e5404742-93b9-49f8-a77e-376200f7c5b4" providerId="ADAL" clId="{168DAB03-55C1-465B-B7C4-8EA03739E8C0}" dt="2022-03-13T14:49:27.578" v="4009" actId="21"/>
          <ac:picMkLst>
            <pc:docMk/>
            <pc:sldMk cId="3040506724" sldId="287"/>
            <ac:picMk id="5" creationId="{ECCE8694-F981-41C0-9A9C-B8F48F07EC4C}"/>
          </ac:picMkLst>
        </pc:picChg>
      </pc:sldChg>
      <pc:sldChg chg="addSp delSp modSp new mod modNotesTx">
        <pc:chgData name="Ryan Field (PGR)" userId="e5404742-93b9-49f8-a77e-376200f7c5b4" providerId="ADAL" clId="{168DAB03-55C1-465B-B7C4-8EA03739E8C0}" dt="2022-03-13T14:52:38.962" v="4134" actId="404"/>
        <pc:sldMkLst>
          <pc:docMk/>
          <pc:sldMk cId="1116830199" sldId="288"/>
        </pc:sldMkLst>
        <pc:spChg chg="del">
          <ac:chgData name="Ryan Field (PGR)" userId="e5404742-93b9-49f8-a77e-376200f7c5b4" providerId="ADAL" clId="{168DAB03-55C1-465B-B7C4-8EA03739E8C0}" dt="2022-03-13T14:50:09.832" v="4020" actId="478"/>
          <ac:spMkLst>
            <pc:docMk/>
            <pc:sldMk cId="1116830199" sldId="288"/>
            <ac:spMk id="2" creationId="{417132BC-A1ED-401C-A6CA-110C89C798C1}"/>
          </ac:spMkLst>
        </pc:spChg>
        <pc:spChg chg="del">
          <ac:chgData name="Ryan Field (PGR)" userId="e5404742-93b9-49f8-a77e-376200f7c5b4" providerId="ADAL" clId="{168DAB03-55C1-465B-B7C4-8EA03739E8C0}" dt="2022-03-13T14:50:11.277" v="4021" actId="478"/>
          <ac:spMkLst>
            <pc:docMk/>
            <pc:sldMk cId="1116830199" sldId="288"/>
            <ac:spMk id="3" creationId="{F1BDA8F1-D09F-404D-A1DF-02B23AD408EE}"/>
          </ac:spMkLst>
        </pc:spChg>
        <pc:spChg chg="add mod">
          <ac:chgData name="Ryan Field (PGR)" userId="e5404742-93b9-49f8-a77e-376200f7c5b4" providerId="ADAL" clId="{168DAB03-55C1-465B-B7C4-8EA03739E8C0}" dt="2022-03-13T14:52:38.962" v="4134" actId="404"/>
          <ac:spMkLst>
            <pc:docMk/>
            <pc:sldMk cId="1116830199" sldId="288"/>
            <ac:spMk id="6" creationId="{0014BCD8-9974-455E-9ED1-FEFABC304774}"/>
          </ac:spMkLst>
        </pc:spChg>
        <pc:picChg chg="add del mod">
          <ac:chgData name="Ryan Field (PGR)" userId="e5404742-93b9-49f8-a77e-376200f7c5b4" providerId="ADAL" clId="{168DAB03-55C1-465B-B7C4-8EA03739E8C0}" dt="2022-03-13T14:50:06.872" v="4019" actId="478"/>
          <ac:picMkLst>
            <pc:docMk/>
            <pc:sldMk cId="1116830199" sldId="288"/>
            <ac:picMk id="4" creationId="{DF7108B5-4827-4628-90E0-7822B044F2A3}"/>
          </ac:picMkLst>
        </pc:picChg>
        <pc:picChg chg="add mod">
          <ac:chgData name="Ryan Field (PGR)" userId="e5404742-93b9-49f8-a77e-376200f7c5b4" providerId="ADAL" clId="{168DAB03-55C1-465B-B7C4-8EA03739E8C0}" dt="2022-03-13T14:50:17.107" v="4024" actId="1076"/>
          <ac:picMkLst>
            <pc:docMk/>
            <pc:sldMk cId="1116830199" sldId="288"/>
            <ac:picMk id="5" creationId="{22BD5728-EBF5-49D5-9BE3-5C1C03F4E21B}"/>
          </ac:picMkLst>
        </pc:picChg>
      </pc:sldChg>
      <pc:sldChg chg="ord modNotesTx">
        <pc:chgData name="Ryan Field (PGR)" userId="e5404742-93b9-49f8-a77e-376200f7c5b4" providerId="ADAL" clId="{168DAB03-55C1-465B-B7C4-8EA03739E8C0}" dt="2022-03-13T15:54:15.593" v="4253"/>
        <pc:sldMkLst>
          <pc:docMk/>
          <pc:sldMk cId="1461483614" sldId="289"/>
        </pc:sldMkLst>
      </pc:sldChg>
      <pc:sldChg chg="modSp new mod">
        <pc:chgData name="Ryan Field (PGR)" userId="e5404742-93b9-49f8-a77e-376200f7c5b4" providerId="ADAL" clId="{168DAB03-55C1-465B-B7C4-8EA03739E8C0}" dt="2022-03-13T16:01:09.815" v="4746" actId="12"/>
        <pc:sldMkLst>
          <pc:docMk/>
          <pc:sldMk cId="4035606394" sldId="290"/>
        </pc:sldMkLst>
        <pc:spChg chg="mod">
          <ac:chgData name="Ryan Field (PGR)" userId="e5404742-93b9-49f8-a77e-376200f7c5b4" providerId="ADAL" clId="{168DAB03-55C1-465B-B7C4-8EA03739E8C0}" dt="2022-03-13T15:59:48.691" v="4664" actId="20577"/>
          <ac:spMkLst>
            <pc:docMk/>
            <pc:sldMk cId="4035606394" sldId="290"/>
            <ac:spMk id="2" creationId="{5ADE7C96-2028-4857-B1D9-4E220185C285}"/>
          </ac:spMkLst>
        </pc:spChg>
        <pc:spChg chg="mod">
          <ac:chgData name="Ryan Field (PGR)" userId="e5404742-93b9-49f8-a77e-376200f7c5b4" providerId="ADAL" clId="{168DAB03-55C1-465B-B7C4-8EA03739E8C0}" dt="2022-03-13T16:01:09.815" v="4746" actId="12"/>
          <ac:spMkLst>
            <pc:docMk/>
            <pc:sldMk cId="4035606394" sldId="290"/>
            <ac:spMk id="3" creationId="{A7F50820-D142-43C3-BF00-E95EC1141013}"/>
          </ac:spMkLst>
        </pc:spChg>
      </pc:sldChg>
      <pc:sldChg chg="modSp new mod">
        <pc:chgData name="Ryan Field (PGR)" userId="e5404742-93b9-49f8-a77e-376200f7c5b4" providerId="ADAL" clId="{168DAB03-55C1-465B-B7C4-8EA03739E8C0}" dt="2022-03-13T16:03:04.486" v="4756" actId="20577"/>
        <pc:sldMkLst>
          <pc:docMk/>
          <pc:sldMk cId="3145764948" sldId="291"/>
        </pc:sldMkLst>
        <pc:spChg chg="mod">
          <ac:chgData name="Ryan Field (PGR)" userId="e5404742-93b9-49f8-a77e-376200f7c5b4" providerId="ADAL" clId="{168DAB03-55C1-465B-B7C4-8EA03739E8C0}" dt="2022-03-13T16:03:04.486" v="4756" actId="20577"/>
          <ac:spMkLst>
            <pc:docMk/>
            <pc:sldMk cId="3145764948" sldId="291"/>
            <ac:spMk id="2" creationId="{C640CAD4-FC4B-4E30-8560-881FDC70404E}"/>
          </ac:spMkLst>
        </pc:spChg>
      </pc:sldChg>
      <pc:sldChg chg="modSp new mod modNotesTx">
        <pc:chgData name="Ryan Field (PGR)" userId="e5404742-93b9-49f8-a77e-376200f7c5b4" providerId="ADAL" clId="{168DAB03-55C1-465B-B7C4-8EA03739E8C0}" dt="2022-03-13T16:34:33.114" v="6225" actId="27636"/>
        <pc:sldMkLst>
          <pc:docMk/>
          <pc:sldMk cId="1808072218" sldId="292"/>
        </pc:sldMkLst>
        <pc:spChg chg="mod">
          <ac:chgData name="Ryan Field (PGR)" userId="e5404742-93b9-49f8-a77e-376200f7c5b4" providerId="ADAL" clId="{168DAB03-55C1-465B-B7C4-8EA03739E8C0}" dt="2022-03-13T16:03:16.630" v="4761" actId="20577"/>
          <ac:spMkLst>
            <pc:docMk/>
            <pc:sldMk cId="1808072218" sldId="292"/>
            <ac:spMk id="2" creationId="{598B4250-D5AD-44C1-9BBB-8891C82DEB83}"/>
          </ac:spMkLst>
        </pc:spChg>
        <pc:spChg chg="mod">
          <ac:chgData name="Ryan Field (PGR)" userId="e5404742-93b9-49f8-a77e-376200f7c5b4" providerId="ADAL" clId="{168DAB03-55C1-465B-B7C4-8EA03739E8C0}" dt="2022-03-13T16:34:33.114" v="6225" actId="27636"/>
          <ac:spMkLst>
            <pc:docMk/>
            <pc:sldMk cId="1808072218" sldId="292"/>
            <ac:spMk id="3" creationId="{4EBD468C-043A-4718-907D-7FE402F2BFCC}"/>
          </ac:spMkLst>
        </pc:spChg>
      </pc:sldChg>
      <pc:sldChg chg="addSp delSp modSp new mod modNotesTx">
        <pc:chgData name="Ryan Field (PGR)" userId="e5404742-93b9-49f8-a77e-376200f7c5b4" providerId="ADAL" clId="{168DAB03-55C1-465B-B7C4-8EA03739E8C0}" dt="2022-03-13T16:23:17.197" v="5520"/>
        <pc:sldMkLst>
          <pc:docMk/>
          <pc:sldMk cId="1326043801" sldId="293"/>
        </pc:sldMkLst>
        <pc:spChg chg="del">
          <ac:chgData name="Ryan Field (PGR)" userId="e5404742-93b9-49f8-a77e-376200f7c5b4" providerId="ADAL" clId="{168DAB03-55C1-465B-B7C4-8EA03739E8C0}" dt="2022-03-13T16:22:39.666" v="5515" actId="478"/>
          <ac:spMkLst>
            <pc:docMk/>
            <pc:sldMk cId="1326043801" sldId="293"/>
            <ac:spMk id="2" creationId="{CF583430-3282-4F94-80BB-E4316B760B95}"/>
          </ac:spMkLst>
        </pc:spChg>
        <pc:spChg chg="del mod">
          <ac:chgData name="Ryan Field (PGR)" userId="e5404742-93b9-49f8-a77e-376200f7c5b4" providerId="ADAL" clId="{168DAB03-55C1-465B-B7C4-8EA03739E8C0}" dt="2022-03-13T16:22:42.548" v="5517" actId="478"/>
          <ac:spMkLst>
            <pc:docMk/>
            <pc:sldMk cId="1326043801" sldId="293"/>
            <ac:spMk id="3" creationId="{D29A5EAE-E1DC-4B5E-9743-B5C34225A6B6}"/>
          </ac:spMkLst>
        </pc:spChg>
        <pc:picChg chg="add mod">
          <ac:chgData name="Ryan Field (PGR)" userId="e5404742-93b9-49f8-a77e-376200f7c5b4" providerId="ADAL" clId="{168DAB03-55C1-465B-B7C4-8EA03739E8C0}" dt="2022-03-13T16:22:48.204" v="5519" actId="1076"/>
          <ac:picMkLst>
            <pc:docMk/>
            <pc:sldMk cId="1326043801" sldId="293"/>
            <ac:picMk id="5" creationId="{82EF5753-A20C-43AF-A8C3-0977A4FD2691}"/>
          </ac:picMkLst>
        </pc:picChg>
      </pc:sldChg>
      <pc:sldChg chg="modSp new mod">
        <pc:chgData name="Ryan Field (PGR)" userId="e5404742-93b9-49f8-a77e-376200f7c5b4" providerId="ADAL" clId="{168DAB03-55C1-465B-B7C4-8EA03739E8C0}" dt="2022-03-13T16:31:56.753" v="5922" actId="20577"/>
        <pc:sldMkLst>
          <pc:docMk/>
          <pc:sldMk cId="1660660429" sldId="294"/>
        </pc:sldMkLst>
        <pc:spChg chg="mod">
          <ac:chgData name="Ryan Field (PGR)" userId="e5404742-93b9-49f8-a77e-376200f7c5b4" providerId="ADAL" clId="{168DAB03-55C1-465B-B7C4-8EA03739E8C0}" dt="2022-03-13T16:31:56.753" v="5922" actId="20577"/>
          <ac:spMkLst>
            <pc:docMk/>
            <pc:sldMk cId="1660660429" sldId="294"/>
            <ac:spMk id="2" creationId="{D76E6C24-27C5-4B65-8B00-74B405DCDB72}"/>
          </ac:spMkLst>
        </pc:spChg>
        <pc:spChg chg="mod">
          <ac:chgData name="Ryan Field (PGR)" userId="e5404742-93b9-49f8-a77e-376200f7c5b4" providerId="ADAL" clId="{168DAB03-55C1-465B-B7C4-8EA03739E8C0}" dt="2022-03-13T16:31:51.777" v="5920"/>
          <ac:spMkLst>
            <pc:docMk/>
            <pc:sldMk cId="1660660429" sldId="294"/>
            <ac:spMk id="3" creationId="{54E649A2-55CD-4628-B10B-E926B79EFE62}"/>
          </ac:spMkLst>
        </pc:spChg>
      </pc:sldChg>
    </pc:docChg>
  </pc:docChgLst>
  <pc:docChgLst>
    <pc:chgData name="Ryan Field (PGR)" userId="e5404742-93b9-49f8-a77e-376200f7c5b4" providerId="ADAL" clId="{3DEAAAEF-BA6B-4E46-97C0-8218E55C92C2}"/>
    <pc:docChg chg="undo custSel addSld delSld modSld sldOrd">
      <pc:chgData name="Ryan Field (PGR)" userId="e5404742-93b9-49f8-a77e-376200f7c5b4" providerId="ADAL" clId="{3DEAAAEF-BA6B-4E46-97C0-8218E55C92C2}" dt="2022-03-18T09:05:43.368" v="7014" actId="313"/>
      <pc:docMkLst>
        <pc:docMk/>
      </pc:docMkLst>
      <pc:sldChg chg="modSp mod">
        <pc:chgData name="Ryan Field (PGR)" userId="e5404742-93b9-49f8-a77e-376200f7c5b4" providerId="ADAL" clId="{3DEAAAEF-BA6B-4E46-97C0-8218E55C92C2}" dt="2022-03-13T15:08:17.148" v="2974" actId="20577"/>
        <pc:sldMkLst>
          <pc:docMk/>
          <pc:sldMk cId="982108020" sldId="256"/>
        </pc:sldMkLst>
        <pc:spChg chg="mod">
          <ac:chgData name="Ryan Field (PGR)" userId="e5404742-93b9-49f8-a77e-376200f7c5b4" providerId="ADAL" clId="{3DEAAAEF-BA6B-4E46-97C0-8218E55C92C2}" dt="2022-03-13T15:08:17.148" v="2974" actId="20577"/>
          <ac:spMkLst>
            <pc:docMk/>
            <pc:sldMk cId="982108020" sldId="256"/>
            <ac:spMk id="2" creationId="{39E939B6-B513-4D9E-97BE-C51F3B19ADEB}"/>
          </ac:spMkLst>
        </pc:spChg>
      </pc:sldChg>
      <pc:sldChg chg="modSp mod modNotesTx">
        <pc:chgData name="Ryan Field (PGR)" userId="e5404742-93b9-49f8-a77e-376200f7c5b4" providerId="ADAL" clId="{3DEAAAEF-BA6B-4E46-97C0-8218E55C92C2}" dt="2022-03-18T09:05:43.368" v="7014" actId="313"/>
        <pc:sldMkLst>
          <pc:docMk/>
          <pc:sldMk cId="4199411050" sldId="259"/>
        </pc:sldMkLst>
        <pc:spChg chg="mod">
          <ac:chgData name="Ryan Field (PGR)" userId="e5404742-93b9-49f8-a77e-376200f7c5b4" providerId="ADAL" clId="{3DEAAAEF-BA6B-4E46-97C0-8218E55C92C2}" dt="2022-03-10T11:11:41.365" v="2702" actId="20577"/>
          <ac:spMkLst>
            <pc:docMk/>
            <pc:sldMk cId="4199411050" sldId="259"/>
            <ac:spMk id="3" creationId="{D00EF99A-C30B-401D-96FD-6E02FD5A42E4}"/>
          </ac:spMkLst>
        </pc:spChg>
        <pc:picChg chg="mod">
          <ac:chgData name="Ryan Field (PGR)" userId="e5404742-93b9-49f8-a77e-376200f7c5b4" providerId="ADAL" clId="{3DEAAAEF-BA6B-4E46-97C0-8218E55C92C2}" dt="2022-03-10T11:11:49.089" v="2705" actId="14100"/>
          <ac:picMkLst>
            <pc:docMk/>
            <pc:sldMk cId="4199411050" sldId="259"/>
            <ac:picMk id="5" creationId="{24EE3F8C-FD40-4A9D-99F3-7DD5694380A0}"/>
          </ac:picMkLst>
        </pc:picChg>
      </pc:sldChg>
      <pc:sldChg chg="addSp delSp modSp mod">
        <pc:chgData name="Ryan Field (PGR)" userId="e5404742-93b9-49f8-a77e-376200f7c5b4" providerId="ADAL" clId="{3DEAAAEF-BA6B-4E46-97C0-8218E55C92C2}" dt="2022-03-14T12:06:12.189" v="6524" actId="20577"/>
        <pc:sldMkLst>
          <pc:docMk/>
          <pc:sldMk cId="2664098916" sldId="260"/>
        </pc:sldMkLst>
        <pc:spChg chg="mod">
          <ac:chgData name="Ryan Field (PGR)" userId="e5404742-93b9-49f8-a77e-376200f7c5b4" providerId="ADAL" clId="{3DEAAAEF-BA6B-4E46-97C0-8218E55C92C2}" dt="2022-03-14T12:06:12.189" v="6524" actId="20577"/>
          <ac:spMkLst>
            <pc:docMk/>
            <pc:sldMk cId="2664098916" sldId="260"/>
            <ac:spMk id="3" creationId="{75AAA1E6-E1A1-4181-826C-4220151D75BF}"/>
          </ac:spMkLst>
        </pc:spChg>
        <pc:picChg chg="del mod">
          <ac:chgData name="Ryan Field (PGR)" userId="e5404742-93b9-49f8-a77e-376200f7c5b4" providerId="ADAL" clId="{3DEAAAEF-BA6B-4E46-97C0-8218E55C92C2}" dt="2022-03-10T11:15:01.570" v="2879" actId="478"/>
          <ac:picMkLst>
            <pc:docMk/>
            <pc:sldMk cId="2664098916" sldId="260"/>
            <ac:picMk id="5" creationId="{DE9F850B-5465-4AEF-8CB2-7099648105B8}"/>
          </ac:picMkLst>
        </pc:picChg>
        <pc:picChg chg="add mod">
          <ac:chgData name="Ryan Field (PGR)" userId="e5404742-93b9-49f8-a77e-376200f7c5b4" providerId="ADAL" clId="{3DEAAAEF-BA6B-4E46-97C0-8218E55C92C2}" dt="2022-03-10T11:15:11.374" v="2884" actId="1076"/>
          <ac:picMkLst>
            <pc:docMk/>
            <pc:sldMk cId="2664098916" sldId="260"/>
            <ac:picMk id="6" creationId="{6AF7DC40-5DB9-614D-8653-2B6B598902F3}"/>
          </ac:picMkLst>
        </pc:picChg>
      </pc:sldChg>
      <pc:sldChg chg="modSp mod">
        <pc:chgData name="Ryan Field (PGR)" userId="e5404742-93b9-49f8-a77e-376200f7c5b4" providerId="ADAL" clId="{3DEAAAEF-BA6B-4E46-97C0-8218E55C92C2}" dt="2022-03-10T11:23:49.466" v="2925" actId="404"/>
        <pc:sldMkLst>
          <pc:docMk/>
          <pc:sldMk cId="67815940" sldId="261"/>
        </pc:sldMkLst>
        <pc:spChg chg="mod">
          <ac:chgData name="Ryan Field (PGR)" userId="e5404742-93b9-49f8-a77e-376200f7c5b4" providerId="ADAL" clId="{3DEAAAEF-BA6B-4E46-97C0-8218E55C92C2}" dt="2022-03-10T11:23:49.466" v="2925" actId="404"/>
          <ac:spMkLst>
            <pc:docMk/>
            <pc:sldMk cId="67815940" sldId="261"/>
            <ac:spMk id="3" creationId="{2082C885-65B9-4987-A1D1-19FEFC2A39CD}"/>
          </ac:spMkLst>
        </pc:spChg>
      </pc:sldChg>
      <pc:sldChg chg="modSp mod ord">
        <pc:chgData name="Ryan Field (PGR)" userId="e5404742-93b9-49f8-a77e-376200f7c5b4" providerId="ADAL" clId="{3DEAAAEF-BA6B-4E46-97C0-8218E55C92C2}" dt="2022-03-09T15:09:06.084" v="2498" actId="20578"/>
        <pc:sldMkLst>
          <pc:docMk/>
          <pc:sldMk cId="293357806" sldId="262"/>
        </pc:sldMkLst>
        <pc:spChg chg="mod">
          <ac:chgData name="Ryan Field (PGR)" userId="e5404742-93b9-49f8-a77e-376200f7c5b4" providerId="ADAL" clId="{3DEAAAEF-BA6B-4E46-97C0-8218E55C92C2}" dt="2022-03-08T10:07:13.298" v="185" actId="207"/>
          <ac:spMkLst>
            <pc:docMk/>
            <pc:sldMk cId="293357806" sldId="262"/>
            <ac:spMk id="2" creationId="{7B411B66-493C-4043-B61D-66F75452C22C}"/>
          </ac:spMkLst>
        </pc:spChg>
        <pc:spChg chg="mod">
          <ac:chgData name="Ryan Field (PGR)" userId="e5404742-93b9-49f8-a77e-376200f7c5b4" providerId="ADAL" clId="{3DEAAAEF-BA6B-4E46-97C0-8218E55C92C2}" dt="2022-03-04T11:12:24.024" v="104" actId="20577"/>
          <ac:spMkLst>
            <pc:docMk/>
            <pc:sldMk cId="293357806" sldId="262"/>
            <ac:spMk id="3" creationId="{A0AED56F-A562-4493-8018-88A8DD2CF4EA}"/>
          </ac:spMkLst>
        </pc:spChg>
      </pc:sldChg>
      <pc:sldChg chg="modSp mod">
        <pc:chgData name="Ryan Field (PGR)" userId="e5404742-93b9-49f8-a77e-376200f7c5b4" providerId="ADAL" clId="{3DEAAAEF-BA6B-4E46-97C0-8218E55C92C2}" dt="2022-03-04T11:12:35.012" v="116" actId="20577"/>
        <pc:sldMkLst>
          <pc:docMk/>
          <pc:sldMk cId="3853366111" sldId="263"/>
        </pc:sldMkLst>
        <pc:spChg chg="mod">
          <ac:chgData name="Ryan Field (PGR)" userId="e5404742-93b9-49f8-a77e-376200f7c5b4" providerId="ADAL" clId="{3DEAAAEF-BA6B-4E46-97C0-8218E55C92C2}" dt="2022-03-04T11:12:35.012" v="116" actId="20577"/>
          <ac:spMkLst>
            <pc:docMk/>
            <pc:sldMk cId="3853366111" sldId="263"/>
            <ac:spMk id="3" creationId="{659BCF42-1127-4353-B37C-A8E609A50760}"/>
          </ac:spMkLst>
        </pc:spChg>
      </pc:sldChg>
      <pc:sldChg chg="modSp mod">
        <pc:chgData name="Ryan Field (PGR)" userId="e5404742-93b9-49f8-a77e-376200f7c5b4" providerId="ADAL" clId="{3DEAAAEF-BA6B-4E46-97C0-8218E55C92C2}" dt="2022-03-04T11:11:50.273" v="88" actId="20577"/>
        <pc:sldMkLst>
          <pc:docMk/>
          <pc:sldMk cId="4017089379" sldId="264"/>
        </pc:sldMkLst>
        <pc:spChg chg="mod">
          <ac:chgData name="Ryan Field (PGR)" userId="e5404742-93b9-49f8-a77e-376200f7c5b4" providerId="ADAL" clId="{3DEAAAEF-BA6B-4E46-97C0-8218E55C92C2}" dt="2022-03-04T11:11:50.273" v="88" actId="20577"/>
          <ac:spMkLst>
            <pc:docMk/>
            <pc:sldMk cId="4017089379" sldId="264"/>
            <ac:spMk id="3" creationId="{5A7280C5-3632-48FA-AED4-DBE70912D643}"/>
          </ac:spMkLst>
        </pc:spChg>
      </pc:sldChg>
      <pc:sldChg chg="addSp delSp modSp mod">
        <pc:chgData name="Ryan Field (PGR)" userId="e5404742-93b9-49f8-a77e-376200f7c5b4" providerId="ADAL" clId="{3DEAAAEF-BA6B-4E46-97C0-8218E55C92C2}" dt="2022-03-10T11:26:50.342" v="2941" actId="20577"/>
        <pc:sldMkLst>
          <pc:docMk/>
          <pc:sldMk cId="4149235731" sldId="265"/>
        </pc:sldMkLst>
        <pc:spChg chg="mod">
          <ac:chgData name="Ryan Field (PGR)" userId="e5404742-93b9-49f8-a77e-376200f7c5b4" providerId="ADAL" clId="{3DEAAAEF-BA6B-4E46-97C0-8218E55C92C2}" dt="2022-03-10T11:26:50.342" v="2941" actId="20577"/>
          <ac:spMkLst>
            <pc:docMk/>
            <pc:sldMk cId="4149235731" sldId="265"/>
            <ac:spMk id="3" creationId="{CE2766E3-8EC3-4A40-9A8C-CDD5935E40E9}"/>
          </ac:spMkLst>
        </pc:spChg>
        <pc:picChg chg="add del">
          <ac:chgData name="Ryan Field (PGR)" userId="e5404742-93b9-49f8-a77e-376200f7c5b4" providerId="ADAL" clId="{3DEAAAEF-BA6B-4E46-97C0-8218E55C92C2}" dt="2022-03-10T11:25:43.272" v="2927" actId="478"/>
          <ac:picMkLst>
            <pc:docMk/>
            <pc:sldMk cId="4149235731" sldId="265"/>
            <ac:picMk id="4" creationId="{8867C7FC-2038-F645-9083-2EDB5BAF49F1}"/>
          </ac:picMkLst>
        </pc:picChg>
        <pc:picChg chg="add mod">
          <ac:chgData name="Ryan Field (PGR)" userId="e5404742-93b9-49f8-a77e-376200f7c5b4" providerId="ADAL" clId="{3DEAAAEF-BA6B-4E46-97C0-8218E55C92C2}" dt="2022-03-10T11:26:41.560" v="2937" actId="1076"/>
          <ac:picMkLst>
            <pc:docMk/>
            <pc:sldMk cId="4149235731" sldId="265"/>
            <ac:picMk id="6" creationId="{354ED144-5D6E-2543-AE0E-CA7B6F38E731}"/>
          </ac:picMkLst>
        </pc:picChg>
      </pc:sldChg>
      <pc:sldChg chg="addSp modSp mod">
        <pc:chgData name="Ryan Field (PGR)" userId="e5404742-93b9-49f8-a77e-376200f7c5b4" providerId="ADAL" clId="{3DEAAAEF-BA6B-4E46-97C0-8218E55C92C2}" dt="2022-03-10T11:28:37.912" v="2956" actId="1076"/>
        <pc:sldMkLst>
          <pc:docMk/>
          <pc:sldMk cId="1511512300" sldId="266"/>
        </pc:sldMkLst>
        <pc:spChg chg="mod">
          <ac:chgData name="Ryan Field (PGR)" userId="e5404742-93b9-49f8-a77e-376200f7c5b4" providerId="ADAL" clId="{3DEAAAEF-BA6B-4E46-97C0-8218E55C92C2}" dt="2022-03-10T11:27:01.426" v="2947" actId="20577"/>
          <ac:spMkLst>
            <pc:docMk/>
            <pc:sldMk cId="1511512300" sldId="266"/>
            <ac:spMk id="3" creationId="{4C0BFCAE-CB3E-4CF3-BC41-98A0E491B258}"/>
          </ac:spMkLst>
        </pc:spChg>
        <pc:picChg chg="add mod">
          <ac:chgData name="Ryan Field (PGR)" userId="e5404742-93b9-49f8-a77e-376200f7c5b4" providerId="ADAL" clId="{3DEAAAEF-BA6B-4E46-97C0-8218E55C92C2}" dt="2022-03-10T11:28:37.912" v="2956" actId="1076"/>
          <ac:picMkLst>
            <pc:docMk/>
            <pc:sldMk cId="1511512300" sldId="266"/>
            <ac:picMk id="5" creationId="{90E2F764-0505-634F-A4FB-B965AC11F257}"/>
          </ac:picMkLst>
        </pc:picChg>
        <pc:picChg chg="add mod">
          <ac:chgData name="Ryan Field (PGR)" userId="e5404742-93b9-49f8-a77e-376200f7c5b4" providerId="ADAL" clId="{3DEAAAEF-BA6B-4E46-97C0-8218E55C92C2}" dt="2022-03-10T11:28:35.383" v="2955" actId="1076"/>
          <ac:picMkLst>
            <pc:docMk/>
            <pc:sldMk cId="1511512300" sldId="266"/>
            <ac:picMk id="7" creationId="{B255F928-4741-0041-A6A4-8077FED2AF48}"/>
          </ac:picMkLst>
        </pc:picChg>
      </pc:sldChg>
      <pc:sldChg chg="addSp delSp modSp mod modNotesTx">
        <pc:chgData name="Ryan Field (PGR)" userId="e5404742-93b9-49f8-a77e-376200f7c5b4" providerId="ADAL" clId="{3DEAAAEF-BA6B-4E46-97C0-8218E55C92C2}" dt="2022-03-10T11:21:24.948" v="2910" actId="20577"/>
        <pc:sldMkLst>
          <pc:docMk/>
          <pc:sldMk cId="2272808185" sldId="269"/>
        </pc:sldMkLst>
        <pc:spChg chg="mod">
          <ac:chgData name="Ryan Field (PGR)" userId="e5404742-93b9-49f8-a77e-376200f7c5b4" providerId="ADAL" clId="{3DEAAAEF-BA6B-4E46-97C0-8218E55C92C2}" dt="2022-03-10T11:18:22.546" v="2891" actId="20577"/>
          <ac:spMkLst>
            <pc:docMk/>
            <pc:sldMk cId="2272808185" sldId="269"/>
            <ac:spMk id="3" creationId="{A4FCC6ED-8BB6-44D5-A56D-ECA18152FE4D}"/>
          </ac:spMkLst>
        </pc:spChg>
        <pc:picChg chg="add mod modCrop">
          <ac:chgData name="Ryan Field (PGR)" userId="e5404742-93b9-49f8-a77e-376200f7c5b4" providerId="ADAL" clId="{3DEAAAEF-BA6B-4E46-97C0-8218E55C92C2}" dt="2022-03-10T11:20:47.235" v="2908" actId="167"/>
          <ac:picMkLst>
            <pc:docMk/>
            <pc:sldMk cId="2272808185" sldId="269"/>
            <ac:picMk id="4" creationId="{93309767-0168-C64F-88B8-FED9AB605CC1}"/>
          </ac:picMkLst>
        </pc:picChg>
        <pc:picChg chg="add del mod">
          <ac:chgData name="Ryan Field (PGR)" userId="e5404742-93b9-49f8-a77e-376200f7c5b4" providerId="ADAL" clId="{3DEAAAEF-BA6B-4E46-97C0-8218E55C92C2}" dt="2022-03-10T11:19:35.372" v="2899" actId="478"/>
          <ac:picMkLst>
            <pc:docMk/>
            <pc:sldMk cId="2272808185" sldId="269"/>
            <ac:picMk id="5" creationId="{9E14AD2F-381F-D147-8CEB-CC80211D9C93}"/>
          </ac:picMkLst>
        </pc:picChg>
      </pc:sldChg>
      <pc:sldChg chg="addSp modSp mod">
        <pc:chgData name="Ryan Field (PGR)" userId="e5404742-93b9-49f8-a77e-376200f7c5b4" providerId="ADAL" clId="{3DEAAAEF-BA6B-4E46-97C0-8218E55C92C2}" dt="2022-03-10T11:29:51.446" v="2964" actId="1076"/>
        <pc:sldMkLst>
          <pc:docMk/>
          <pc:sldMk cId="746290562" sldId="270"/>
        </pc:sldMkLst>
        <pc:spChg chg="mod">
          <ac:chgData name="Ryan Field (PGR)" userId="e5404742-93b9-49f8-a77e-376200f7c5b4" providerId="ADAL" clId="{3DEAAAEF-BA6B-4E46-97C0-8218E55C92C2}" dt="2022-03-10T11:29:48.465" v="2963" actId="20577"/>
          <ac:spMkLst>
            <pc:docMk/>
            <pc:sldMk cId="746290562" sldId="270"/>
            <ac:spMk id="3" creationId="{81CFABD3-195C-469D-934C-EFFABBFEB35F}"/>
          </ac:spMkLst>
        </pc:spChg>
        <pc:picChg chg="add mod">
          <ac:chgData name="Ryan Field (PGR)" userId="e5404742-93b9-49f8-a77e-376200f7c5b4" providerId="ADAL" clId="{3DEAAAEF-BA6B-4E46-97C0-8218E55C92C2}" dt="2022-03-10T11:29:51.446" v="2964" actId="1076"/>
          <ac:picMkLst>
            <pc:docMk/>
            <pc:sldMk cId="746290562" sldId="270"/>
            <ac:picMk id="5" creationId="{B5478BEC-BE07-2A48-9458-D42FB9327376}"/>
          </ac:picMkLst>
        </pc:picChg>
      </pc:sldChg>
      <pc:sldChg chg="addSp modSp mod">
        <pc:chgData name="Ryan Field (PGR)" userId="e5404742-93b9-49f8-a77e-376200f7c5b4" providerId="ADAL" clId="{3DEAAAEF-BA6B-4E46-97C0-8218E55C92C2}" dt="2022-03-10T11:30:42.385" v="2971" actId="1076"/>
        <pc:sldMkLst>
          <pc:docMk/>
          <pc:sldMk cId="3409630117" sldId="271"/>
        </pc:sldMkLst>
        <pc:spChg chg="mod">
          <ac:chgData name="Ryan Field (PGR)" userId="e5404742-93b9-49f8-a77e-376200f7c5b4" providerId="ADAL" clId="{3DEAAAEF-BA6B-4E46-97C0-8218E55C92C2}" dt="2022-03-10T11:29:59.318" v="2967" actId="20577"/>
          <ac:spMkLst>
            <pc:docMk/>
            <pc:sldMk cId="3409630117" sldId="271"/>
            <ac:spMk id="3" creationId="{A59513FD-283C-427D-861F-6F48F08AAE6C}"/>
          </ac:spMkLst>
        </pc:spChg>
        <pc:picChg chg="add mod">
          <ac:chgData name="Ryan Field (PGR)" userId="e5404742-93b9-49f8-a77e-376200f7c5b4" providerId="ADAL" clId="{3DEAAAEF-BA6B-4E46-97C0-8218E55C92C2}" dt="2022-03-10T11:30:42.385" v="2971" actId="1076"/>
          <ac:picMkLst>
            <pc:docMk/>
            <pc:sldMk cId="3409630117" sldId="271"/>
            <ac:picMk id="5" creationId="{9F8E787D-8B95-8049-8C47-C2B92D39FEE1}"/>
          </ac:picMkLst>
        </pc:picChg>
      </pc:sldChg>
      <pc:sldChg chg="modNotesTx">
        <pc:chgData name="Ryan Field (PGR)" userId="e5404742-93b9-49f8-a77e-376200f7c5b4" providerId="ADAL" clId="{3DEAAAEF-BA6B-4E46-97C0-8218E55C92C2}" dt="2022-03-14T15:28:14.032" v="7008" actId="20577"/>
        <pc:sldMkLst>
          <pc:docMk/>
          <pc:sldMk cId="2944429590" sldId="272"/>
        </pc:sldMkLst>
      </pc:sldChg>
      <pc:sldChg chg="modSp mod">
        <pc:chgData name="Ryan Field (PGR)" userId="e5404742-93b9-49f8-a77e-376200f7c5b4" providerId="ADAL" clId="{3DEAAAEF-BA6B-4E46-97C0-8218E55C92C2}" dt="2022-03-10T11:23:24.220" v="2915" actId="404"/>
        <pc:sldMkLst>
          <pc:docMk/>
          <pc:sldMk cId="1714666354" sldId="273"/>
        </pc:sldMkLst>
        <pc:spChg chg="mod">
          <ac:chgData name="Ryan Field (PGR)" userId="e5404742-93b9-49f8-a77e-376200f7c5b4" providerId="ADAL" clId="{3DEAAAEF-BA6B-4E46-97C0-8218E55C92C2}" dt="2022-03-10T11:23:24.220" v="2915" actId="404"/>
          <ac:spMkLst>
            <pc:docMk/>
            <pc:sldMk cId="1714666354" sldId="273"/>
            <ac:spMk id="3" creationId="{FD9E0B42-4425-4801-B649-FA89AFC5F6E6}"/>
          </ac:spMkLst>
        </pc:spChg>
      </pc:sldChg>
      <pc:sldChg chg="modSp mod">
        <pc:chgData name="Ryan Field (PGR)" userId="e5404742-93b9-49f8-a77e-376200f7c5b4" providerId="ADAL" clId="{3DEAAAEF-BA6B-4E46-97C0-8218E55C92C2}" dt="2022-03-10T11:23:34.950" v="2917" actId="403"/>
        <pc:sldMkLst>
          <pc:docMk/>
          <pc:sldMk cId="3980100086" sldId="274"/>
        </pc:sldMkLst>
        <pc:spChg chg="mod">
          <ac:chgData name="Ryan Field (PGR)" userId="e5404742-93b9-49f8-a77e-376200f7c5b4" providerId="ADAL" clId="{3DEAAAEF-BA6B-4E46-97C0-8218E55C92C2}" dt="2022-03-10T11:23:34.950" v="2917" actId="403"/>
          <ac:spMkLst>
            <pc:docMk/>
            <pc:sldMk cId="3980100086" sldId="274"/>
            <ac:spMk id="3" creationId="{66089ED7-7544-4528-8D26-33AE09FB081E}"/>
          </ac:spMkLst>
        </pc:spChg>
      </pc:sldChg>
      <pc:sldChg chg="addSp modSp mod">
        <pc:chgData name="Ryan Field (PGR)" userId="e5404742-93b9-49f8-a77e-376200f7c5b4" providerId="ADAL" clId="{3DEAAAEF-BA6B-4E46-97C0-8218E55C92C2}" dt="2022-03-08T11:42:55.068" v="823" actId="14100"/>
        <pc:sldMkLst>
          <pc:docMk/>
          <pc:sldMk cId="3047434367" sldId="275"/>
        </pc:sldMkLst>
        <pc:spChg chg="mod">
          <ac:chgData name="Ryan Field (PGR)" userId="e5404742-93b9-49f8-a77e-376200f7c5b4" providerId="ADAL" clId="{3DEAAAEF-BA6B-4E46-97C0-8218E55C92C2}" dt="2022-03-08T11:42:55.068" v="823" actId="14100"/>
          <ac:spMkLst>
            <pc:docMk/>
            <pc:sldMk cId="3047434367" sldId="275"/>
            <ac:spMk id="3" creationId="{333D92E4-46B0-49DE-9A86-9E24531EFB82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6" creationId="{A09898DC-F833-CB45-95CC-C2A120A6DE76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7" creationId="{7F36674D-5A78-DB4A-B164-9E3F96C504E5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8" creationId="{65C6FBCD-EEC6-3344-BE7E-CAD8852B130C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9" creationId="{3DD91F41-CBFF-9D4E-97B3-03C3D8F30929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10" creationId="{1F2D2C41-3ADD-F148-B6E4-86ED5C44AB97}"/>
          </ac:spMkLst>
        </pc:spChg>
        <pc:spChg chg="add mod">
          <ac:chgData name="Ryan Field (PGR)" userId="e5404742-93b9-49f8-a77e-376200f7c5b4" providerId="ADAL" clId="{3DEAAAEF-BA6B-4E46-97C0-8218E55C92C2}" dt="2022-03-08T11:40:10.805" v="675" actId="164"/>
          <ac:spMkLst>
            <pc:docMk/>
            <pc:sldMk cId="3047434367" sldId="275"/>
            <ac:spMk id="11" creationId="{58A49A6D-91C6-204E-B281-B8AA558619F1}"/>
          </ac:spMkLst>
        </pc:spChg>
        <pc:grpChg chg="add mod">
          <ac:chgData name="Ryan Field (PGR)" userId="e5404742-93b9-49f8-a77e-376200f7c5b4" providerId="ADAL" clId="{3DEAAAEF-BA6B-4E46-97C0-8218E55C92C2}" dt="2022-03-08T11:40:16.060" v="676" actId="1076"/>
          <ac:grpSpMkLst>
            <pc:docMk/>
            <pc:sldMk cId="3047434367" sldId="275"/>
            <ac:grpSpMk id="12" creationId="{804763D2-40DF-C149-95F9-C14AA1B9A73B}"/>
          </ac:grpSpMkLst>
        </pc:grpChg>
        <pc:picChg chg="add mod">
          <ac:chgData name="Ryan Field (PGR)" userId="e5404742-93b9-49f8-a77e-376200f7c5b4" providerId="ADAL" clId="{3DEAAAEF-BA6B-4E46-97C0-8218E55C92C2}" dt="2022-03-08T11:40:10.805" v="675" actId="164"/>
          <ac:picMkLst>
            <pc:docMk/>
            <pc:sldMk cId="3047434367" sldId="275"/>
            <ac:picMk id="5" creationId="{2A570ACA-01F4-4145-BCD3-8227C8FB709A}"/>
          </ac:picMkLst>
        </pc:picChg>
      </pc:sldChg>
      <pc:sldChg chg="modSp new del mod">
        <pc:chgData name="Ryan Field (PGR)" userId="e5404742-93b9-49f8-a77e-376200f7c5b4" providerId="ADAL" clId="{3DEAAAEF-BA6B-4E46-97C0-8218E55C92C2}" dt="2022-03-08T11:38:57.915" v="577" actId="2696"/>
        <pc:sldMkLst>
          <pc:docMk/>
          <pc:sldMk cId="1791724050" sldId="276"/>
        </pc:sldMkLst>
        <pc:spChg chg="mod">
          <ac:chgData name="Ryan Field (PGR)" userId="e5404742-93b9-49f8-a77e-376200f7c5b4" providerId="ADAL" clId="{3DEAAAEF-BA6B-4E46-97C0-8218E55C92C2}" dt="2022-03-08T11:18:48.528" v="388" actId="20577"/>
          <ac:spMkLst>
            <pc:docMk/>
            <pc:sldMk cId="1791724050" sldId="276"/>
            <ac:spMk id="2" creationId="{793D6FC6-631B-6649-A092-6BC35F633554}"/>
          </ac:spMkLst>
        </pc:spChg>
        <pc:spChg chg="mod">
          <ac:chgData name="Ryan Field (PGR)" userId="e5404742-93b9-49f8-a77e-376200f7c5b4" providerId="ADAL" clId="{3DEAAAEF-BA6B-4E46-97C0-8218E55C92C2}" dt="2022-03-08T11:37:08.397" v="499" actId="20577"/>
          <ac:spMkLst>
            <pc:docMk/>
            <pc:sldMk cId="1791724050" sldId="276"/>
            <ac:spMk id="3" creationId="{65A73B7E-9381-F348-9A09-596614B4F05B}"/>
          </ac:spMkLst>
        </pc:spChg>
      </pc:sldChg>
      <pc:sldChg chg="modSp new mod">
        <pc:chgData name="Ryan Field (PGR)" userId="e5404742-93b9-49f8-a77e-376200f7c5b4" providerId="ADAL" clId="{3DEAAAEF-BA6B-4E46-97C0-8218E55C92C2}" dt="2022-03-08T14:53:43.986" v="2493" actId="15"/>
        <pc:sldMkLst>
          <pc:docMk/>
          <pc:sldMk cId="3129698333" sldId="276"/>
        </pc:sldMkLst>
        <pc:spChg chg="mod">
          <ac:chgData name="Ryan Field (PGR)" userId="e5404742-93b9-49f8-a77e-376200f7c5b4" providerId="ADAL" clId="{3DEAAAEF-BA6B-4E46-97C0-8218E55C92C2}" dt="2022-03-08T11:44:22.356" v="902" actId="20577"/>
          <ac:spMkLst>
            <pc:docMk/>
            <pc:sldMk cId="3129698333" sldId="276"/>
            <ac:spMk id="2" creationId="{F23517A3-3251-0749-94EF-E0721BF7BEC4}"/>
          </ac:spMkLst>
        </pc:spChg>
        <pc:spChg chg="mod">
          <ac:chgData name="Ryan Field (PGR)" userId="e5404742-93b9-49f8-a77e-376200f7c5b4" providerId="ADAL" clId="{3DEAAAEF-BA6B-4E46-97C0-8218E55C92C2}" dt="2022-03-08T14:53:43.986" v="2493" actId="15"/>
          <ac:spMkLst>
            <pc:docMk/>
            <pc:sldMk cId="3129698333" sldId="276"/>
            <ac:spMk id="3" creationId="{72494737-7DA3-D74A-8C47-4AC5C57FCA44}"/>
          </ac:spMkLst>
        </pc:spChg>
      </pc:sldChg>
      <pc:sldChg chg="addSp delSp modSp new mod">
        <pc:chgData name="Ryan Field (PGR)" userId="e5404742-93b9-49f8-a77e-376200f7c5b4" providerId="ADAL" clId="{3DEAAAEF-BA6B-4E46-97C0-8218E55C92C2}" dt="2022-03-08T12:14:18.484" v="1234" actId="113"/>
        <pc:sldMkLst>
          <pc:docMk/>
          <pc:sldMk cId="3101134952" sldId="277"/>
        </pc:sldMkLst>
        <pc:spChg chg="mod">
          <ac:chgData name="Ryan Field (PGR)" userId="e5404742-93b9-49f8-a77e-376200f7c5b4" providerId="ADAL" clId="{3DEAAAEF-BA6B-4E46-97C0-8218E55C92C2}" dt="2022-03-08T11:46:09.569" v="968" actId="20577"/>
          <ac:spMkLst>
            <pc:docMk/>
            <pc:sldMk cId="3101134952" sldId="277"/>
            <ac:spMk id="2" creationId="{32CECEC5-05BD-FC4E-A023-5BFB60D5353F}"/>
          </ac:spMkLst>
        </pc:spChg>
        <pc:spChg chg="del">
          <ac:chgData name="Ryan Field (PGR)" userId="e5404742-93b9-49f8-a77e-376200f7c5b4" providerId="ADAL" clId="{3DEAAAEF-BA6B-4E46-97C0-8218E55C92C2}" dt="2022-03-08T11:57:32.231" v="969" actId="3680"/>
          <ac:spMkLst>
            <pc:docMk/>
            <pc:sldMk cId="3101134952" sldId="277"/>
            <ac:spMk id="3" creationId="{59B9CA4A-924A-2648-893E-C039F38A524E}"/>
          </ac:spMkLst>
        </pc:spChg>
        <pc:graphicFrameChg chg="add mod ord modGraphic">
          <ac:chgData name="Ryan Field (PGR)" userId="e5404742-93b9-49f8-a77e-376200f7c5b4" providerId="ADAL" clId="{3DEAAAEF-BA6B-4E46-97C0-8218E55C92C2}" dt="2022-03-08T12:14:18.484" v="1234" actId="113"/>
          <ac:graphicFrameMkLst>
            <pc:docMk/>
            <pc:sldMk cId="3101134952" sldId="277"/>
            <ac:graphicFrameMk id="4" creationId="{A5F1D31A-19F5-0143-81FD-04F78AAD072A}"/>
          </ac:graphicFrameMkLst>
        </pc:graphicFrameChg>
        <pc:graphicFrameChg chg="add del mod modGraphic">
          <ac:chgData name="Ryan Field (PGR)" userId="e5404742-93b9-49f8-a77e-376200f7c5b4" providerId="ADAL" clId="{3DEAAAEF-BA6B-4E46-97C0-8218E55C92C2}" dt="2022-03-08T12:00:57.927" v="1103" actId="478"/>
          <ac:graphicFrameMkLst>
            <pc:docMk/>
            <pc:sldMk cId="3101134952" sldId="277"/>
            <ac:graphicFrameMk id="5" creationId="{AE2DD8B3-853F-1542-9406-6465530F15EE}"/>
          </ac:graphicFrameMkLst>
        </pc:graphicFrameChg>
        <pc:graphicFrameChg chg="add del mod modGraphic">
          <ac:chgData name="Ryan Field (PGR)" userId="e5404742-93b9-49f8-a77e-376200f7c5b4" providerId="ADAL" clId="{3DEAAAEF-BA6B-4E46-97C0-8218E55C92C2}" dt="2022-03-08T12:01:00.369" v="1104" actId="478"/>
          <ac:graphicFrameMkLst>
            <pc:docMk/>
            <pc:sldMk cId="3101134952" sldId="277"/>
            <ac:graphicFrameMk id="6" creationId="{88FC213F-DE92-624A-9D58-E1E2E0CC8F7C}"/>
          </ac:graphicFrameMkLst>
        </pc:graphicFrameChg>
      </pc:sldChg>
      <pc:sldChg chg="modSp new del mod">
        <pc:chgData name="Ryan Field (PGR)" userId="e5404742-93b9-49f8-a77e-376200f7c5b4" providerId="ADAL" clId="{3DEAAAEF-BA6B-4E46-97C0-8218E55C92C2}" dt="2022-03-08T11:38:51.902" v="576" actId="2696"/>
        <pc:sldMkLst>
          <pc:docMk/>
          <pc:sldMk cId="4071711937" sldId="277"/>
        </pc:sldMkLst>
        <pc:spChg chg="mod">
          <ac:chgData name="Ryan Field (PGR)" userId="e5404742-93b9-49f8-a77e-376200f7c5b4" providerId="ADAL" clId="{3DEAAAEF-BA6B-4E46-97C0-8218E55C92C2}" dt="2022-03-08T11:38:18.386" v="510" actId="20577"/>
          <ac:spMkLst>
            <pc:docMk/>
            <pc:sldMk cId="4071711937" sldId="277"/>
            <ac:spMk id="2" creationId="{09F5B449-8F13-544B-A616-FA1BD3CD373F}"/>
          </ac:spMkLst>
        </pc:spChg>
        <pc:spChg chg="mod">
          <ac:chgData name="Ryan Field (PGR)" userId="e5404742-93b9-49f8-a77e-376200f7c5b4" providerId="ADAL" clId="{3DEAAAEF-BA6B-4E46-97C0-8218E55C92C2}" dt="2022-03-08T11:38:43.950" v="575" actId="20577"/>
          <ac:spMkLst>
            <pc:docMk/>
            <pc:sldMk cId="4071711937" sldId="277"/>
            <ac:spMk id="3" creationId="{6513ABDF-6823-A444-A9D6-7EC75AA0943B}"/>
          </ac:spMkLst>
        </pc:spChg>
      </pc:sldChg>
      <pc:sldChg chg="modSp new mod">
        <pc:chgData name="Ryan Field (PGR)" userId="e5404742-93b9-49f8-a77e-376200f7c5b4" providerId="ADAL" clId="{3DEAAAEF-BA6B-4E46-97C0-8218E55C92C2}" dt="2022-03-08T14:49:48.652" v="2475" actId="20577"/>
        <pc:sldMkLst>
          <pc:docMk/>
          <pc:sldMk cId="1453978868" sldId="278"/>
        </pc:sldMkLst>
        <pc:spChg chg="mod">
          <ac:chgData name="Ryan Field (PGR)" userId="e5404742-93b9-49f8-a77e-376200f7c5b4" providerId="ADAL" clId="{3DEAAAEF-BA6B-4E46-97C0-8218E55C92C2}" dt="2022-03-08T14:30:08.977" v="1243" actId="20577"/>
          <ac:spMkLst>
            <pc:docMk/>
            <pc:sldMk cId="1453978868" sldId="278"/>
            <ac:spMk id="2" creationId="{5A046EB6-9823-6D45-9664-5F10A3B6373C}"/>
          </ac:spMkLst>
        </pc:spChg>
        <pc:spChg chg="mod">
          <ac:chgData name="Ryan Field (PGR)" userId="e5404742-93b9-49f8-a77e-376200f7c5b4" providerId="ADAL" clId="{3DEAAAEF-BA6B-4E46-97C0-8218E55C92C2}" dt="2022-03-08T14:49:48.652" v="2475" actId="20577"/>
          <ac:spMkLst>
            <pc:docMk/>
            <pc:sldMk cId="1453978868" sldId="278"/>
            <ac:spMk id="3" creationId="{61B4DFF5-DE5B-E445-A4F1-20F17882D890}"/>
          </ac:spMkLst>
        </pc:spChg>
      </pc:sldChg>
      <pc:sldChg chg="modSp new mod modNotesTx">
        <pc:chgData name="Ryan Field (PGR)" userId="e5404742-93b9-49f8-a77e-376200f7c5b4" providerId="ADAL" clId="{3DEAAAEF-BA6B-4E46-97C0-8218E55C92C2}" dt="2022-03-08T14:49:19.812" v="2452" actId="122"/>
        <pc:sldMkLst>
          <pc:docMk/>
          <pc:sldMk cId="991473310" sldId="279"/>
        </pc:sldMkLst>
        <pc:spChg chg="mod">
          <ac:chgData name="Ryan Field (PGR)" userId="e5404742-93b9-49f8-a77e-376200f7c5b4" providerId="ADAL" clId="{3DEAAAEF-BA6B-4E46-97C0-8218E55C92C2}" dt="2022-03-08T14:33:54.760" v="1530" actId="20577"/>
          <ac:spMkLst>
            <pc:docMk/>
            <pc:sldMk cId="991473310" sldId="279"/>
            <ac:spMk id="2" creationId="{20E0AB05-4058-C04D-8725-C43EFBFD9FBC}"/>
          </ac:spMkLst>
        </pc:spChg>
        <pc:spChg chg="mod">
          <ac:chgData name="Ryan Field (PGR)" userId="e5404742-93b9-49f8-a77e-376200f7c5b4" providerId="ADAL" clId="{3DEAAAEF-BA6B-4E46-97C0-8218E55C92C2}" dt="2022-03-08T14:49:19.812" v="2452" actId="122"/>
          <ac:spMkLst>
            <pc:docMk/>
            <pc:sldMk cId="991473310" sldId="279"/>
            <ac:spMk id="3" creationId="{FB0802E5-805F-3942-B15F-18BF3CF7E390}"/>
          </ac:spMkLst>
        </pc:spChg>
      </pc:sldChg>
      <pc:sldChg chg="modSp new mod">
        <pc:chgData name="Ryan Field (PGR)" userId="e5404742-93b9-49f8-a77e-376200f7c5b4" providerId="ADAL" clId="{3DEAAAEF-BA6B-4E46-97C0-8218E55C92C2}" dt="2022-03-08T14:49:14.176" v="2450" actId="122"/>
        <pc:sldMkLst>
          <pc:docMk/>
          <pc:sldMk cId="689636038" sldId="280"/>
        </pc:sldMkLst>
        <pc:spChg chg="mod">
          <ac:chgData name="Ryan Field (PGR)" userId="e5404742-93b9-49f8-a77e-376200f7c5b4" providerId="ADAL" clId="{3DEAAAEF-BA6B-4E46-97C0-8218E55C92C2}" dt="2022-03-08T14:38:51.678" v="2115" actId="20577"/>
          <ac:spMkLst>
            <pc:docMk/>
            <pc:sldMk cId="689636038" sldId="280"/>
            <ac:spMk id="2" creationId="{08E7F150-2E22-D149-B9A8-3DAB66FFB8BD}"/>
          </ac:spMkLst>
        </pc:spChg>
        <pc:spChg chg="mod">
          <ac:chgData name="Ryan Field (PGR)" userId="e5404742-93b9-49f8-a77e-376200f7c5b4" providerId="ADAL" clId="{3DEAAAEF-BA6B-4E46-97C0-8218E55C92C2}" dt="2022-03-08T14:49:14.176" v="2450" actId="122"/>
          <ac:spMkLst>
            <pc:docMk/>
            <pc:sldMk cId="689636038" sldId="280"/>
            <ac:spMk id="3" creationId="{85B6E678-DA8D-AA47-8F4C-33FBD1659B9E}"/>
          </ac:spMkLst>
        </pc:spChg>
      </pc:sldChg>
      <pc:sldChg chg="modSp new mod">
        <pc:chgData name="Ryan Field (PGR)" userId="e5404742-93b9-49f8-a77e-376200f7c5b4" providerId="ADAL" clId="{3DEAAAEF-BA6B-4E46-97C0-8218E55C92C2}" dt="2022-03-08T14:56:31.258" v="2496" actId="20577"/>
        <pc:sldMkLst>
          <pc:docMk/>
          <pc:sldMk cId="2254847259" sldId="281"/>
        </pc:sldMkLst>
        <pc:spChg chg="mod">
          <ac:chgData name="Ryan Field (PGR)" userId="e5404742-93b9-49f8-a77e-376200f7c5b4" providerId="ADAL" clId="{3DEAAAEF-BA6B-4E46-97C0-8218E55C92C2}" dt="2022-03-08T14:42:49.742" v="2302" actId="20577"/>
          <ac:spMkLst>
            <pc:docMk/>
            <pc:sldMk cId="2254847259" sldId="281"/>
            <ac:spMk id="2" creationId="{4A281FC2-9EA0-2940-ABC2-86C83DF1F1FC}"/>
          </ac:spMkLst>
        </pc:spChg>
        <pc:spChg chg="mod">
          <ac:chgData name="Ryan Field (PGR)" userId="e5404742-93b9-49f8-a77e-376200f7c5b4" providerId="ADAL" clId="{3DEAAAEF-BA6B-4E46-97C0-8218E55C92C2}" dt="2022-03-08T14:56:31.258" v="2496" actId="20577"/>
          <ac:spMkLst>
            <pc:docMk/>
            <pc:sldMk cId="2254847259" sldId="281"/>
            <ac:spMk id="3" creationId="{51685461-1E74-384D-9096-48EB1776DA9B}"/>
          </ac:spMkLst>
        </pc:spChg>
      </pc:sldChg>
      <pc:sldChg chg="addSp delSp modSp mod">
        <pc:chgData name="Ryan Field (PGR)" userId="e5404742-93b9-49f8-a77e-376200f7c5b4" providerId="ADAL" clId="{3DEAAAEF-BA6B-4E46-97C0-8218E55C92C2}" dt="2022-03-14T11:47:50.116" v="5887" actId="14100"/>
        <pc:sldMkLst>
          <pc:docMk/>
          <pc:sldMk cId="630121989" sldId="284"/>
        </pc:sldMkLst>
        <pc:spChg chg="mod">
          <ac:chgData name="Ryan Field (PGR)" userId="e5404742-93b9-49f8-a77e-376200f7c5b4" providerId="ADAL" clId="{3DEAAAEF-BA6B-4E46-97C0-8218E55C92C2}" dt="2022-03-14T11:46:09.788" v="5869" actId="14100"/>
          <ac:spMkLst>
            <pc:docMk/>
            <pc:sldMk cId="630121989" sldId="284"/>
            <ac:spMk id="2" creationId="{D32B4DC9-DB5D-49CB-80CE-7C30811010C3}"/>
          </ac:spMkLst>
        </pc:spChg>
        <pc:spChg chg="add del mod">
          <ac:chgData name="Ryan Field (PGR)" userId="e5404742-93b9-49f8-a77e-376200f7c5b4" providerId="ADAL" clId="{3DEAAAEF-BA6B-4E46-97C0-8218E55C92C2}" dt="2022-03-14T11:46:51.160" v="5876" actId="767"/>
          <ac:spMkLst>
            <pc:docMk/>
            <pc:sldMk cId="630121989" sldId="284"/>
            <ac:spMk id="3" creationId="{ED7C7247-BE16-754C-97A1-AC5B0E6590FA}"/>
          </ac:spMkLst>
        </pc:spChg>
        <pc:spChg chg="mod">
          <ac:chgData name="Ryan Field (PGR)" userId="e5404742-93b9-49f8-a77e-376200f7c5b4" providerId="ADAL" clId="{3DEAAAEF-BA6B-4E46-97C0-8218E55C92C2}" dt="2022-03-14T11:47:50.116" v="5887" actId="14100"/>
          <ac:spMkLst>
            <pc:docMk/>
            <pc:sldMk cId="630121989" sldId="284"/>
            <ac:spMk id="4" creationId="{1CB5B16A-888C-4BED-AEB8-6B180B5FFDAB}"/>
          </ac:spMkLst>
        </pc:spChg>
      </pc:sldChg>
      <pc:sldChg chg="modSp mod">
        <pc:chgData name="Ryan Field (PGR)" userId="e5404742-93b9-49f8-a77e-376200f7c5b4" providerId="ADAL" clId="{3DEAAAEF-BA6B-4E46-97C0-8218E55C92C2}" dt="2022-03-14T15:30:08.466" v="7013" actId="20577"/>
        <pc:sldMkLst>
          <pc:docMk/>
          <pc:sldMk cId="926550028" sldId="286"/>
        </pc:sldMkLst>
        <pc:spChg chg="mod">
          <ac:chgData name="Ryan Field (PGR)" userId="e5404742-93b9-49f8-a77e-376200f7c5b4" providerId="ADAL" clId="{3DEAAAEF-BA6B-4E46-97C0-8218E55C92C2}" dt="2022-03-14T15:30:08.466" v="7013" actId="20577"/>
          <ac:spMkLst>
            <pc:docMk/>
            <pc:sldMk cId="926550028" sldId="286"/>
            <ac:spMk id="3" creationId="{9C6DF665-1F07-4CF8-BADE-30F7694E9CC1}"/>
          </ac:spMkLst>
        </pc:spChg>
      </pc:sldChg>
      <pc:sldChg chg="modSp new mod">
        <pc:chgData name="Ryan Field (PGR)" userId="e5404742-93b9-49f8-a77e-376200f7c5b4" providerId="ADAL" clId="{3DEAAAEF-BA6B-4E46-97C0-8218E55C92C2}" dt="2022-03-13T15:15:53.064" v="3248"/>
        <pc:sldMkLst>
          <pc:docMk/>
          <pc:sldMk cId="1461483614" sldId="289"/>
        </pc:sldMkLst>
        <pc:spChg chg="mod">
          <ac:chgData name="Ryan Field (PGR)" userId="e5404742-93b9-49f8-a77e-376200f7c5b4" providerId="ADAL" clId="{3DEAAAEF-BA6B-4E46-97C0-8218E55C92C2}" dt="2022-03-13T15:11:31.385" v="3180" actId="20577"/>
          <ac:spMkLst>
            <pc:docMk/>
            <pc:sldMk cId="1461483614" sldId="289"/>
            <ac:spMk id="2" creationId="{BE0F5596-3E22-094C-BFE5-2CB267C6C6C5}"/>
          </ac:spMkLst>
        </pc:spChg>
        <pc:spChg chg="mod">
          <ac:chgData name="Ryan Field (PGR)" userId="e5404742-93b9-49f8-a77e-376200f7c5b4" providerId="ADAL" clId="{3DEAAAEF-BA6B-4E46-97C0-8218E55C92C2}" dt="2022-03-13T15:15:53.064" v="3248"/>
          <ac:spMkLst>
            <pc:docMk/>
            <pc:sldMk cId="1461483614" sldId="289"/>
            <ac:spMk id="3" creationId="{C530D781-67C2-7946-AD28-8AEBBDA11BE1}"/>
          </ac:spMkLst>
        </pc:spChg>
      </pc:sldChg>
      <pc:sldChg chg="modSp mod">
        <pc:chgData name="Ryan Field (PGR)" userId="e5404742-93b9-49f8-a77e-376200f7c5b4" providerId="ADAL" clId="{3DEAAAEF-BA6B-4E46-97C0-8218E55C92C2}" dt="2022-03-14T10:16:24.416" v="3327" actId="20577"/>
        <pc:sldMkLst>
          <pc:docMk/>
          <pc:sldMk cId="4035606394" sldId="290"/>
        </pc:sldMkLst>
        <pc:spChg chg="mod">
          <ac:chgData name="Ryan Field (PGR)" userId="e5404742-93b9-49f8-a77e-376200f7c5b4" providerId="ADAL" clId="{3DEAAAEF-BA6B-4E46-97C0-8218E55C92C2}" dt="2022-03-14T10:16:24.416" v="3327" actId="20577"/>
          <ac:spMkLst>
            <pc:docMk/>
            <pc:sldMk cId="4035606394" sldId="290"/>
            <ac:spMk id="3" creationId="{A7F50820-D142-43C3-BF00-E95EC1141013}"/>
          </ac:spMkLst>
        </pc:spChg>
      </pc:sldChg>
      <pc:sldChg chg="addSp delSp modSp mod modNotesTx">
        <pc:chgData name="Ryan Field (PGR)" userId="e5404742-93b9-49f8-a77e-376200f7c5b4" providerId="ADAL" clId="{3DEAAAEF-BA6B-4E46-97C0-8218E55C92C2}" dt="2022-03-14T10:33:34.493" v="3784" actId="14100"/>
        <pc:sldMkLst>
          <pc:docMk/>
          <pc:sldMk cId="3145764948" sldId="291"/>
        </pc:sldMkLst>
        <pc:spChg chg="mod">
          <ac:chgData name="Ryan Field (PGR)" userId="e5404742-93b9-49f8-a77e-376200f7c5b4" providerId="ADAL" clId="{3DEAAAEF-BA6B-4E46-97C0-8218E55C92C2}" dt="2022-03-14T10:26:39.629" v="3722" actId="1076"/>
          <ac:spMkLst>
            <pc:docMk/>
            <pc:sldMk cId="3145764948" sldId="291"/>
            <ac:spMk id="2" creationId="{C640CAD4-FC4B-4E30-8560-881FDC70404E}"/>
          </ac:spMkLst>
        </pc:spChg>
        <pc:spChg chg="mod">
          <ac:chgData name="Ryan Field (PGR)" userId="e5404742-93b9-49f8-a77e-376200f7c5b4" providerId="ADAL" clId="{3DEAAAEF-BA6B-4E46-97C0-8218E55C92C2}" dt="2022-03-14T10:33:34.493" v="3784" actId="14100"/>
          <ac:spMkLst>
            <pc:docMk/>
            <pc:sldMk cId="3145764948" sldId="291"/>
            <ac:spMk id="3" creationId="{91ABEFD6-346F-4862-9CAF-15558307F553}"/>
          </ac:spMkLst>
        </pc:spChg>
        <pc:spChg chg="add mod">
          <ac:chgData name="Ryan Field (PGR)" userId="e5404742-93b9-49f8-a77e-376200f7c5b4" providerId="ADAL" clId="{3DEAAAEF-BA6B-4E46-97C0-8218E55C92C2}" dt="2022-03-14T10:33:07.312" v="3781" actId="20577"/>
          <ac:spMkLst>
            <pc:docMk/>
            <pc:sldMk cId="3145764948" sldId="291"/>
            <ac:spMk id="4" creationId="{D6D7785A-DBF0-0348-9D04-D07E1D0918A2}"/>
          </ac:spMkLst>
        </pc:spChg>
        <pc:picChg chg="add del mod">
          <ac:chgData name="Ryan Field (PGR)" userId="e5404742-93b9-49f8-a77e-376200f7c5b4" providerId="ADAL" clId="{3DEAAAEF-BA6B-4E46-97C0-8218E55C92C2}" dt="2022-03-14T10:33:28.700" v="3782" actId="21"/>
          <ac:picMkLst>
            <pc:docMk/>
            <pc:sldMk cId="3145764948" sldId="291"/>
            <ac:picMk id="1026" creationId="{A021CC42-99E2-2D44-AE58-FEC5FE77AFC1}"/>
          </ac:picMkLst>
        </pc:picChg>
      </pc:sldChg>
      <pc:sldChg chg="modSp mod">
        <pc:chgData name="Ryan Field (PGR)" userId="e5404742-93b9-49f8-a77e-376200f7c5b4" providerId="ADAL" clId="{3DEAAAEF-BA6B-4E46-97C0-8218E55C92C2}" dt="2022-03-14T10:18:30.384" v="3347" actId="20577"/>
        <pc:sldMkLst>
          <pc:docMk/>
          <pc:sldMk cId="1808072218" sldId="292"/>
        </pc:sldMkLst>
        <pc:spChg chg="mod">
          <ac:chgData name="Ryan Field (PGR)" userId="e5404742-93b9-49f8-a77e-376200f7c5b4" providerId="ADAL" clId="{3DEAAAEF-BA6B-4E46-97C0-8218E55C92C2}" dt="2022-03-14T10:18:30.384" v="3347" actId="20577"/>
          <ac:spMkLst>
            <pc:docMk/>
            <pc:sldMk cId="1808072218" sldId="292"/>
            <ac:spMk id="2" creationId="{598B4250-D5AD-44C1-9BBB-8891C82DEB83}"/>
          </ac:spMkLst>
        </pc:spChg>
      </pc:sldChg>
      <pc:sldChg chg="modSp mod modNotesTx">
        <pc:chgData name="Ryan Field (PGR)" userId="e5404742-93b9-49f8-a77e-376200f7c5b4" providerId="ADAL" clId="{3DEAAAEF-BA6B-4E46-97C0-8218E55C92C2}" dt="2022-03-14T10:38:50.280" v="3918" actId="20577"/>
        <pc:sldMkLst>
          <pc:docMk/>
          <pc:sldMk cId="1660660429" sldId="294"/>
        </pc:sldMkLst>
        <pc:spChg chg="mod">
          <ac:chgData name="Ryan Field (PGR)" userId="e5404742-93b9-49f8-a77e-376200f7c5b4" providerId="ADAL" clId="{3DEAAAEF-BA6B-4E46-97C0-8218E55C92C2}" dt="2022-03-14T10:18:14.822" v="3337" actId="20577"/>
          <ac:spMkLst>
            <pc:docMk/>
            <pc:sldMk cId="1660660429" sldId="294"/>
            <ac:spMk id="2" creationId="{D76E6C24-27C5-4B65-8B00-74B405DCDB72}"/>
          </ac:spMkLst>
        </pc:spChg>
      </pc:sldChg>
      <pc:sldChg chg="addSp delSp modSp new mod">
        <pc:chgData name="Ryan Field (PGR)" userId="e5404742-93b9-49f8-a77e-376200f7c5b4" providerId="ADAL" clId="{3DEAAAEF-BA6B-4E46-97C0-8218E55C92C2}" dt="2022-03-14T12:24:45.363" v="6984" actId="14100"/>
        <pc:sldMkLst>
          <pc:docMk/>
          <pc:sldMk cId="1671149636" sldId="295"/>
        </pc:sldMkLst>
        <pc:spChg chg="mod">
          <ac:chgData name="Ryan Field (PGR)" userId="e5404742-93b9-49f8-a77e-376200f7c5b4" providerId="ADAL" clId="{3DEAAAEF-BA6B-4E46-97C0-8218E55C92C2}" dt="2022-03-14T10:33:43.854" v="3807" actId="20577"/>
          <ac:spMkLst>
            <pc:docMk/>
            <pc:sldMk cId="1671149636" sldId="295"/>
            <ac:spMk id="2" creationId="{28248432-98DD-B445-B414-0EBEA45BA7E3}"/>
          </ac:spMkLst>
        </pc:spChg>
        <pc:spChg chg="add del mod">
          <ac:chgData name="Ryan Field (PGR)" userId="e5404742-93b9-49f8-a77e-376200f7c5b4" providerId="ADAL" clId="{3DEAAAEF-BA6B-4E46-97C0-8218E55C92C2}" dt="2022-03-14T12:18:03.416" v="6667" actId="3680"/>
          <ac:spMkLst>
            <pc:docMk/>
            <pc:sldMk cId="1671149636" sldId="295"/>
            <ac:spMk id="3" creationId="{C4046A99-5823-2241-9398-0144C2A99ADE}"/>
          </ac:spMkLst>
        </pc:spChg>
        <pc:spChg chg="add mod">
          <ac:chgData name="Ryan Field (PGR)" userId="e5404742-93b9-49f8-a77e-376200f7c5b4" providerId="ADAL" clId="{3DEAAAEF-BA6B-4E46-97C0-8218E55C92C2}" dt="2022-03-14T12:24:35.178" v="6982" actId="1076"/>
          <ac:spMkLst>
            <pc:docMk/>
            <pc:sldMk cId="1671149636" sldId="295"/>
            <ac:spMk id="5" creationId="{A9499916-EACE-AD43-9543-3BFE047FC6BB}"/>
          </ac:spMkLst>
        </pc:spChg>
        <pc:graphicFrameChg chg="add mod ord modGraphic">
          <ac:chgData name="Ryan Field (PGR)" userId="e5404742-93b9-49f8-a77e-376200f7c5b4" providerId="ADAL" clId="{3DEAAAEF-BA6B-4E46-97C0-8218E55C92C2}" dt="2022-03-14T12:24:45.363" v="6984" actId="14100"/>
          <ac:graphicFrameMkLst>
            <pc:docMk/>
            <pc:sldMk cId="1671149636" sldId="295"/>
            <ac:graphicFrameMk id="6" creationId="{CB2B4FC9-78EB-D44F-85BF-8D35F6E15AE2}"/>
          </ac:graphicFrameMkLst>
        </pc:graphicFrameChg>
        <pc:picChg chg="add mod">
          <ac:chgData name="Ryan Field (PGR)" userId="e5404742-93b9-49f8-a77e-376200f7c5b4" providerId="ADAL" clId="{3DEAAAEF-BA6B-4E46-97C0-8218E55C92C2}" dt="2022-03-14T12:24:41.553" v="6983" actId="1076"/>
          <ac:picMkLst>
            <pc:docMk/>
            <pc:sldMk cId="1671149636" sldId="295"/>
            <ac:picMk id="4" creationId="{380B59A5-1269-0F4E-BA64-6E0207BF83BA}"/>
          </ac:picMkLst>
        </pc:picChg>
      </pc:sldChg>
      <pc:sldChg chg="addSp delSp modSp new mod">
        <pc:chgData name="Ryan Field (PGR)" userId="e5404742-93b9-49f8-a77e-376200f7c5b4" providerId="ADAL" clId="{3DEAAAEF-BA6B-4E46-97C0-8218E55C92C2}" dt="2022-03-14T11:09:22.815" v="3929" actId="20577"/>
        <pc:sldMkLst>
          <pc:docMk/>
          <pc:sldMk cId="3561062750" sldId="296"/>
        </pc:sldMkLst>
        <pc:spChg chg="mod">
          <ac:chgData name="Ryan Field (PGR)" userId="e5404742-93b9-49f8-a77e-376200f7c5b4" providerId="ADAL" clId="{3DEAAAEF-BA6B-4E46-97C0-8218E55C92C2}" dt="2022-03-14T11:09:22.815" v="3929" actId="20577"/>
          <ac:spMkLst>
            <pc:docMk/>
            <pc:sldMk cId="3561062750" sldId="296"/>
            <ac:spMk id="2" creationId="{DAEA0988-D183-FA4C-9061-E4A2C05E3060}"/>
          </ac:spMkLst>
        </pc:spChg>
        <pc:spChg chg="del">
          <ac:chgData name="Ryan Field (PGR)" userId="e5404742-93b9-49f8-a77e-376200f7c5b4" providerId="ADAL" clId="{3DEAAAEF-BA6B-4E46-97C0-8218E55C92C2}" dt="2022-03-14T10:36:41.134" v="3816" actId="478"/>
          <ac:spMkLst>
            <pc:docMk/>
            <pc:sldMk cId="3561062750" sldId="296"/>
            <ac:spMk id="3" creationId="{8C2720CE-3D45-634F-A1A6-7826A3B7BA9F}"/>
          </ac:spMkLst>
        </pc:spChg>
        <pc:picChg chg="add mod">
          <ac:chgData name="Ryan Field (PGR)" userId="e5404742-93b9-49f8-a77e-376200f7c5b4" providerId="ADAL" clId="{3DEAAAEF-BA6B-4E46-97C0-8218E55C92C2}" dt="2022-03-14T10:36:51.048" v="3819" actId="1076"/>
          <ac:picMkLst>
            <pc:docMk/>
            <pc:sldMk cId="3561062750" sldId="296"/>
            <ac:picMk id="3074" creationId="{7C46CD03-429E-A742-BC4C-5C9527456F96}"/>
          </ac:picMkLst>
        </pc:picChg>
      </pc:sldChg>
      <pc:sldChg chg="modSp new mod ord modNotesTx">
        <pc:chgData name="Ryan Field (PGR)" userId="e5404742-93b9-49f8-a77e-376200f7c5b4" providerId="ADAL" clId="{3DEAAAEF-BA6B-4E46-97C0-8218E55C92C2}" dt="2022-03-14T11:43:20.843" v="5813" actId="20577"/>
        <pc:sldMkLst>
          <pc:docMk/>
          <pc:sldMk cId="785938833" sldId="297"/>
        </pc:sldMkLst>
        <pc:spChg chg="mod">
          <ac:chgData name="Ryan Field (PGR)" userId="e5404742-93b9-49f8-a77e-376200f7c5b4" providerId="ADAL" clId="{3DEAAAEF-BA6B-4E46-97C0-8218E55C92C2}" dt="2022-03-14T11:09:33.574" v="3944" actId="20577"/>
          <ac:spMkLst>
            <pc:docMk/>
            <pc:sldMk cId="785938833" sldId="297"/>
            <ac:spMk id="2" creationId="{D46840A0-E22E-5D4E-88C9-D639BC226523}"/>
          </ac:spMkLst>
        </pc:spChg>
        <pc:spChg chg="mod">
          <ac:chgData name="Ryan Field (PGR)" userId="e5404742-93b9-49f8-a77e-376200f7c5b4" providerId="ADAL" clId="{3DEAAAEF-BA6B-4E46-97C0-8218E55C92C2}" dt="2022-03-14T11:37:26.325" v="5611" actId="20577"/>
          <ac:spMkLst>
            <pc:docMk/>
            <pc:sldMk cId="785938833" sldId="297"/>
            <ac:spMk id="3" creationId="{949FBEF5-A8EE-B043-9205-4EB5058EB874}"/>
          </ac:spMkLst>
        </pc:spChg>
      </pc:sldChg>
      <pc:sldChg chg="addSp modSp new mod modNotesTx">
        <pc:chgData name="Ryan Field (PGR)" userId="e5404742-93b9-49f8-a77e-376200f7c5b4" providerId="ADAL" clId="{3DEAAAEF-BA6B-4E46-97C0-8218E55C92C2}" dt="2022-03-14T11:48:27.474" v="5900"/>
        <pc:sldMkLst>
          <pc:docMk/>
          <pc:sldMk cId="614221555" sldId="298"/>
        </pc:sldMkLst>
        <pc:spChg chg="mod">
          <ac:chgData name="Ryan Field (PGR)" userId="e5404742-93b9-49f8-a77e-376200f7c5b4" providerId="ADAL" clId="{3DEAAAEF-BA6B-4E46-97C0-8218E55C92C2}" dt="2022-03-14T11:10:44.185" v="4021" actId="20577"/>
          <ac:spMkLst>
            <pc:docMk/>
            <pc:sldMk cId="614221555" sldId="298"/>
            <ac:spMk id="2" creationId="{D1DAE8BF-C5A6-AE4E-B77C-382BC5E7949E}"/>
          </ac:spMkLst>
        </pc:spChg>
        <pc:spChg chg="mod">
          <ac:chgData name="Ryan Field (PGR)" userId="e5404742-93b9-49f8-a77e-376200f7c5b4" providerId="ADAL" clId="{3DEAAAEF-BA6B-4E46-97C0-8218E55C92C2}" dt="2022-03-14T11:12:28.303" v="4147" actId="20577"/>
          <ac:spMkLst>
            <pc:docMk/>
            <pc:sldMk cId="614221555" sldId="298"/>
            <ac:spMk id="3" creationId="{5920B507-D7B3-4C4F-8568-9A089F412308}"/>
          </ac:spMkLst>
        </pc:spChg>
        <pc:spChg chg="add mod">
          <ac:chgData name="Ryan Field (PGR)" userId="e5404742-93b9-49f8-a77e-376200f7c5b4" providerId="ADAL" clId="{3DEAAAEF-BA6B-4E46-97C0-8218E55C92C2}" dt="2022-03-14T11:48:27.474" v="5900"/>
          <ac:spMkLst>
            <pc:docMk/>
            <pc:sldMk cId="614221555" sldId="298"/>
            <ac:spMk id="5" creationId="{3F6FD970-5406-1941-BC8C-8BDE9FC9F973}"/>
          </ac:spMkLst>
        </pc:spChg>
        <pc:picChg chg="add mod">
          <ac:chgData name="Ryan Field (PGR)" userId="e5404742-93b9-49f8-a77e-376200f7c5b4" providerId="ADAL" clId="{3DEAAAEF-BA6B-4E46-97C0-8218E55C92C2}" dt="2022-03-14T11:10:57.637" v="4025" actId="14100"/>
          <ac:picMkLst>
            <pc:docMk/>
            <pc:sldMk cId="614221555" sldId="298"/>
            <ac:picMk id="4098" creationId="{5D461B83-3DE2-4E4A-9CC9-B05DCC635966}"/>
          </ac:picMkLst>
        </pc:picChg>
      </pc:sldChg>
      <pc:sldChg chg="addSp modSp new mod">
        <pc:chgData name="Ryan Field (PGR)" userId="e5404742-93b9-49f8-a77e-376200f7c5b4" providerId="ADAL" clId="{3DEAAAEF-BA6B-4E46-97C0-8218E55C92C2}" dt="2022-03-14T11:48:20.882" v="5898" actId="1076"/>
        <pc:sldMkLst>
          <pc:docMk/>
          <pc:sldMk cId="1369835192" sldId="299"/>
        </pc:sldMkLst>
        <pc:spChg chg="mod">
          <ac:chgData name="Ryan Field (PGR)" userId="e5404742-93b9-49f8-a77e-376200f7c5b4" providerId="ADAL" clId="{3DEAAAEF-BA6B-4E46-97C0-8218E55C92C2}" dt="2022-03-14T11:18:33.272" v="4322" actId="20577"/>
          <ac:spMkLst>
            <pc:docMk/>
            <pc:sldMk cId="1369835192" sldId="299"/>
            <ac:spMk id="2" creationId="{8A4D2470-D4F1-AB4E-A331-D9747FFECE6D}"/>
          </ac:spMkLst>
        </pc:spChg>
        <pc:spChg chg="mod">
          <ac:chgData name="Ryan Field (PGR)" userId="e5404742-93b9-49f8-a77e-376200f7c5b4" providerId="ADAL" clId="{3DEAAAEF-BA6B-4E46-97C0-8218E55C92C2}" dt="2022-03-14T11:20:40.553" v="4498" actId="20577"/>
          <ac:spMkLst>
            <pc:docMk/>
            <pc:sldMk cId="1369835192" sldId="299"/>
            <ac:spMk id="3" creationId="{5D455330-1771-1D49-8A54-FFAE81D99135}"/>
          </ac:spMkLst>
        </pc:spChg>
        <pc:spChg chg="add mod">
          <ac:chgData name="Ryan Field (PGR)" userId="e5404742-93b9-49f8-a77e-376200f7c5b4" providerId="ADAL" clId="{3DEAAAEF-BA6B-4E46-97C0-8218E55C92C2}" dt="2022-03-14T11:48:20.882" v="5898" actId="1076"/>
          <ac:spMkLst>
            <pc:docMk/>
            <pc:sldMk cId="1369835192" sldId="299"/>
            <ac:spMk id="4" creationId="{7C7337FF-D339-344D-B1B8-65A0C9DE64D2}"/>
          </ac:spMkLst>
        </pc:spChg>
        <pc:picChg chg="add mod">
          <ac:chgData name="Ryan Field (PGR)" userId="e5404742-93b9-49f8-a77e-376200f7c5b4" providerId="ADAL" clId="{3DEAAAEF-BA6B-4E46-97C0-8218E55C92C2}" dt="2022-03-14T11:18:47.038" v="4326" actId="14100"/>
          <ac:picMkLst>
            <pc:docMk/>
            <pc:sldMk cId="1369835192" sldId="299"/>
            <ac:picMk id="5122" creationId="{CFC3346D-5196-114D-BE2A-D47777844DDD}"/>
          </ac:picMkLst>
        </pc:picChg>
      </pc:sldChg>
      <pc:sldChg chg="addSp modSp new mod">
        <pc:chgData name="Ryan Field (PGR)" userId="e5404742-93b9-49f8-a77e-376200f7c5b4" providerId="ADAL" clId="{3DEAAAEF-BA6B-4E46-97C0-8218E55C92C2}" dt="2022-03-14T11:48:25.191" v="5899"/>
        <pc:sldMkLst>
          <pc:docMk/>
          <pc:sldMk cId="3023222109" sldId="300"/>
        </pc:sldMkLst>
        <pc:spChg chg="mod">
          <ac:chgData name="Ryan Field (PGR)" userId="e5404742-93b9-49f8-a77e-376200f7c5b4" providerId="ADAL" clId="{3DEAAAEF-BA6B-4E46-97C0-8218E55C92C2}" dt="2022-03-14T11:21:23.932" v="4521" actId="20577"/>
          <ac:spMkLst>
            <pc:docMk/>
            <pc:sldMk cId="3023222109" sldId="300"/>
            <ac:spMk id="2" creationId="{532235BC-14C4-654E-A855-C839C2C08EC2}"/>
          </ac:spMkLst>
        </pc:spChg>
        <pc:spChg chg="mod">
          <ac:chgData name="Ryan Field (PGR)" userId="e5404742-93b9-49f8-a77e-376200f7c5b4" providerId="ADAL" clId="{3DEAAAEF-BA6B-4E46-97C0-8218E55C92C2}" dt="2022-03-14T11:22:39.062" v="4638" actId="20577"/>
          <ac:spMkLst>
            <pc:docMk/>
            <pc:sldMk cId="3023222109" sldId="300"/>
            <ac:spMk id="3" creationId="{540F9839-5447-F249-BBE3-9BFA17637A92}"/>
          </ac:spMkLst>
        </pc:spChg>
        <pc:spChg chg="add mod">
          <ac:chgData name="Ryan Field (PGR)" userId="e5404742-93b9-49f8-a77e-376200f7c5b4" providerId="ADAL" clId="{3DEAAAEF-BA6B-4E46-97C0-8218E55C92C2}" dt="2022-03-14T11:48:25.191" v="5899"/>
          <ac:spMkLst>
            <pc:docMk/>
            <pc:sldMk cId="3023222109" sldId="300"/>
            <ac:spMk id="5" creationId="{32F5C7CB-F2AD-8F4A-BACC-9D421247CD9B}"/>
          </ac:spMkLst>
        </pc:spChg>
        <pc:picChg chg="add mod">
          <ac:chgData name="Ryan Field (PGR)" userId="e5404742-93b9-49f8-a77e-376200f7c5b4" providerId="ADAL" clId="{3DEAAAEF-BA6B-4E46-97C0-8218E55C92C2}" dt="2022-03-14T11:21:37.791" v="4525" actId="14100"/>
          <ac:picMkLst>
            <pc:docMk/>
            <pc:sldMk cId="3023222109" sldId="300"/>
            <ac:picMk id="6146" creationId="{6C3BC9F5-270B-EF4A-BB6C-C1704A495D07}"/>
          </ac:picMkLst>
        </pc:picChg>
      </pc:sldChg>
      <pc:sldChg chg="addSp modSp new mod ord modNotesTx">
        <pc:chgData name="Ryan Field (PGR)" userId="e5404742-93b9-49f8-a77e-376200f7c5b4" providerId="ADAL" clId="{3DEAAAEF-BA6B-4E46-97C0-8218E55C92C2}" dt="2022-03-14T12:11:10.153" v="6533" actId="20577"/>
        <pc:sldMkLst>
          <pc:docMk/>
          <pc:sldMk cId="4252095601" sldId="301"/>
        </pc:sldMkLst>
        <pc:spChg chg="mod">
          <ac:chgData name="Ryan Field (PGR)" userId="e5404742-93b9-49f8-a77e-376200f7c5b4" providerId="ADAL" clId="{3DEAAAEF-BA6B-4E46-97C0-8218E55C92C2}" dt="2022-03-14T12:11:10.153" v="6533" actId="20577"/>
          <ac:spMkLst>
            <pc:docMk/>
            <pc:sldMk cId="4252095601" sldId="301"/>
            <ac:spMk id="2" creationId="{CDBA4566-3B9C-A148-9487-4F5C042A3A4E}"/>
          </ac:spMkLst>
        </pc:spChg>
        <pc:spChg chg="mod">
          <ac:chgData name="Ryan Field (PGR)" userId="e5404742-93b9-49f8-a77e-376200f7c5b4" providerId="ADAL" clId="{3DEAAAEF-BA6B-4E46-97C0-8218E55C92C2}" dt="2022-03-14T11:25:43.858" v="4802" actId="20577"/>
          <ac:spMkLst>
            <pc:docMk/>
            <pc:sldMk cId="4252095601" sldId="301"/>
            <ac:spMk id="3" creationId="{CB815391-CE73-9C4D-8F30-5AE41D12697E}"/>
          </ac:spMkLst>
        </pc:spChg>
        <pc:spChg chg="add mod">
          <ac:chgData name="Ryan Field (PGR)" userId="e5404742-93b9-49f8-a77e-376200f7c5b4" providerId="ADAL" clId="{3DEAAAEF-BA6B-4E46-97C0-8218E55C92C2}" dt="2022-03-14T11:48:30.857" v="5902"/>
          <ac:spMkLst>
            <pc:docMk/>
            <pc:sldMk cId="4252095601" sldId="301"/>
            <ac:spMk id="5" creationId="{1E0FE6D3-5016-3E4D-9BBA-7A163B3F303F}"/>
          </ac:spMkLst>
        </pc:spChg>
        <pc:picChg chg="add mod">
          <ac:chgData name="Ryan Field (PGR)" userId="e5404742-93b9-49f8-a77e-376200f7c5b4" providerId="ADAL" clId="{3DEAAAEF-BA6B-4E46-97C0-8218E55C92C2}" dt="2022-03-14T11:24:42.311" v="4690" actId="14100"/>
          <ac:picMkLst>
            <pc:docMk/>
            <pc:sldMk cId="4252095601" sldId="301"/>
            <ac:picMk id="7170" creationId="{4815C37D-4F8F-C241-9CED-B9C7E7B56D38}"/>
          </ac:picMkLst>
        </pc:picChg>
      </pc:sldChg>
      <pc:sldChg chg="addSp modSp new mod modNotesTx">
        <pc:chgData name="Ryan Field (PGR)" userId="e5404742-93b9-49f8-a77e-376200f7c5b4" providerId="ADAL" clId="{3DEAAAEF-BA6B-4E46-97C0-8218E55C92C2}" dt="2022-03-14T11:48:34.275" v="5903"/>
        <pc:sldMkLst>
          <pc:docMk/>
          <pc:sldMk cId="1406009199" sldId="302"/>
        </pc:sldMkLst>
        <pc:spChg chg="mod">
          <ac:chgData name="Ryan Field (PGR)" userId="e5404742-93b9-49f8-a77e-376200f7c5b4" providerId="ADAL" clId="{3DEAAAEF-BA6B-4E46-97C0-8218E55C92C2}" dt="2022-03-14T11:26:15.323" v="4844" actId="20577"/>
          <ac:spMkLst>
            <pc:docMk/>
            <pc:sldMk cId="1406009199" sldId="302"/>
            <ac:spMk id="2" creationId="{446C74E3-E783-FF42-B037-244C96A3F0B0}"/>
          </ac:spMkLst>
        </pc:spChg>
        <pc:spChg chg="mod">
          <ac:chgData name="Ryan Field (PGR)" userId="e5404742-93b9-49f8-a77e-376200f7c5b4" providerId="ADAL" clId="{3DEAAAEF-BA6B-4E46-97C0-8218E55C92C2}" dt="2022-03-14T11:27:55.856" v="4953" actId="20577"/>
          <ac:spMkLst>
            <pc:docMk/>
            <pc:sldMk cId="1406009199" sldId="302"/>
            <ac:spMk id="3" creationId="{012B390F-C057-B34B-8DA1-AF7667D0B017}"/>
          </ac:spMkLst>
        </pc:spChg>
        <pc:spChg chg="add mod">
          <ac:chgData name="Ryan Field (PGR)" userId="e5404742-93b9-49f8-a77e-376200f7c5b4" providerId="ADAL" clId="{3DEAAAEF-BA6B-4E46-97C0-8218E55C92C2}" dt="2022-03-14T11:48:34.275" v="5903"/>
          <ac:spMkLst>
            <pc:docMk/>
            <pc:sldMk cId="1406009199" sldId="302"/>
            <ac:spMk id="5" creationId="{BE1AA4AA-DE0D-D848-85CE-8E3337FBCCB5}"/>
          </ac:spMkLst>
        </pc:spChg>
        <pc:picChg chg="add mod">
          <ac:chgData name="Ryan Field (PGR)" userId="e5404742-93b9-49f8-a77e-376200f7c5b4" providerId="ADAL" clId="{3DEAAAEF-BA6B-4E46-97C0-8218E55C92C2}" dt="2022-03-14T11:26:43.683" v="4850"/>
          <ac:picMkLst>
            <pc:docMk/>
            <pc:sldMk cId="1406009199" sldId="302"/>
            <ac:picMk id="8194" creationId="{C80BBF8F-F4AA-5947-93BB-054723D063B4}"/>
          </ac:picMkLst>
        </pc:picChg>
      </pc:sldChg>
      <pc:sldChg chg="addSp modSp new mod ord">
        <pc:chgData name="Ryan Field (PGR)" userId="e5404742-93b9-49f8-a77e-376200f7c5b4" providerId="ADAL" clId="{3DEAAAEF-BA6B-4E46-97C0-8218E55C92C2}" dt="2022-03-14T11:48:37.843" v="5904"/>
        <pc:sldMkLst>
          <pc:docMk/>
          <pc:sldMk cId="31098659" sldId="303"/>
        </pc:sldMkLst>
        <pc:spChg chg="mod">
          <ac:chgData name="Ryan Field (PGR)" userId="e5404742-93b9-49f8-a77e-376200f7c5b4" providerId="ADAL" clId="{3DEAAAEF-BA6B-4E46-97C0-8218E55C92C2}" dt="2022-03-14T11:32:37.135" v="5352" actId="20577"/>
          <ac:spMkLst>
            <pc:docMk/>
            <pc:sldMk cId="31098659" sldId="303"/>
            <ac:spMk id="2" creationId="{AB8CD404-AAD2-C24A-8726-EECCE577F083}"/>
          </ac:spMkLst>
        </pc:spChg>
        <pc:spChg chg="mod">
          <ac:chgData name="Ryan Field (PGR)" userId="e5404742-93b9-49f8-a77e-376200f7c5b4" providerId="ADAL" clId="{3DEAAAEF-BA6B-4E46-97C0-8218E55C92C2}" dt="2022-03-14T11:33:00.347" v="5408" actId="20577"/>
          <ac:spMkLst>
            <pc:docMk/>
            <pc:sldMk cId="31098659" sldId="303"/>
            <ac:spMk id="3" creationId="{A62ED09D-307E-A940-9079-3C0817894AF4}"/>
          </ac:spMkLst>
        </pc:spChg>
        <pc:spChg chg="add mod">
          <ac:chgData name="Ryan Field (PGR)" userId="e5404742-93b9-49f8-a77e-376200f7c5b4" providerId="ADAL" clId="{3DEAAAEF-BA6B-4E46-97C0-8218E55C92C2}" dt="2022-03-14T11:48:37.843" v="5904"/>
          <ac:spMkLst>
            <pc:docMk/>
            <pc:sldMk cId="31098659" sldId="303"/>
            <ac:spMk id="5" creationId="{D8A402FB-E22C-3B4F-BD17-1940F94413D8}"/>
          </ac:spMkLst>
        </pc:spChg>
        <pc:picChg chg="add mod">
          <ac:chgData name="Ryan Field (PGR)" userId="e5404742-93b9-49f8-a77e-376200f7c5b4" providerId="ADAL" clId="{3DEAAAEF-BA6B-4E46-97C0-8218E55C92C2}" dt="2022-03-14T11:31:41.016" v="5340"/>
          <ac:picMkLst>
            <pc:docMk/>
            <pc:sldMk cId="31098659" sldId="303"/>
            <ac:picMk id="9218" creationId="{BE7470C6-44FF-BA41-A8DA-DBF517609778}"/>
          </ac:picMkLst>
        </pc:picChg>
      </pc:sldChg>
      <pc:sldChg chg="addSp modSp new mod modNotesTx">
        <pc:chgData name="Ryan Field (PGR)" userId="e5404742-93b9-49f8-a77e-376200f7c5b4" providerId="ADAL" clId="{3DEAAAEF-BA6B-4E46-97C0-8218E55C92C2}" dt="2022-03-14T11:48:29.287" v="5901"/>
        <pc:sldMkLst>
          <pc:docMk/>
          <pc:sldMk cId="3773016209" sldId="304"/>
        </pc:sldMkLst>
        <pc:spChg chg="mod">
          <ac:chgData name="Ryan Field (PGR)" userId="e5404742-93b9-49f8-a77e-376200f7c5b4" providerId="ADAL" clId="{3DEAAAEF-BA6B-4E46-97C0-8218E55C92C2}" dt="2022-03-14T11:34:02.274" v="5428" actId="20577"/>
          <ac:spMkLst>
            <pc:docMk/>
            <pc:sldMk cId="3773016209" sldId="304"/>
            <ac:spMk id="2" creationId="{A4D27DF0-F09B-0246-92BF-4A47C84C5896}"/>
          </ac:spMkLst>
        </pc:spChg>
        <pc:spChg chg="mod">
          <ac:chgData name="Ryan Field (PGR)" userId="e5404742-93b9-49f8-a77e-376200f7c5b4" providerId="ADAL" clId="{3DEAAAEF-BA6B-4E46-97C0-8218E55C92C2}" dt="2022-03-14T11:35:00.822" v="5488" actId="20577"/>
          <ac:spMkLst>
            <pc:docMk/>
            <pc:sldMk cId="3773016209" sldId="304"/>
            <ac:spMk id="3" creationId="{9BE7EC99-8DB1-1C4A-91B7-085007F4B2EB}"/>
          </ac:spMkLst>
        </pc:spChg>
        <pc:spChg chg="add mod">
          <ac:chgData name="Ryan Field (PGR)" userId="e5404742-93b9-49f8-a77e-376200f7c5b4" providerId="ADAL" clId="{3DEAAAEF-BA6B-4E46-97C0-8218E55C92C2}" dt="2022-03-14T11:48:29.287" v="5901"/>
          <ac:spMkLst>
            <pc:docMk/>
            <pc:sldMk cId="3773016209" sldId="304"/>
            <ac:spMk id="5" creationId="{CCDA3DB3-8B54-8849-A98A-AD139F4BBB60}"/>
          </ac:spMkLst>
        </pc:spChg>
        <pc:picChg chg="add mod">
          <ac:chgData name="Ryan Field (PGR)" userId="e5404742-93b9-49f8-a77e-376200f7c5b4" providerId="ADAL" clId="{3DEAAAEF-BA6B-4E46-97C0-8218E55C92C2}" dt="2022-03-14T11:34:34.341" v="5435"/>
          <ac:picMkLst>
            <pc:docMk/>
            <pc:sldMk cId="3773016209" sldId="304"/>
            <ac:picMk id="10242" creationId="{275CC3E9-7B5C-BA41-BECF-1E4832C247AA}"/>
          </ac:picMkLst>
        </pc:picChg>
      </pc:sldChg>
      <pc:sldChg chg="modSp new mod">
        <pc:chgData name="Ryan Field (PGR)" userId="e5404742-93b9-49f8-a77e-376200f7c5b4" providerId="ADAL" clId="{3DEAAAEF-BA6B-4E46-97C0-8218E55C92C2}" dt="2022-03-14T12:00:38.430" v="6523" actId="20577"/>
        <pc:sldMkLst>
          <pc:docMk/>
          <pc:sldMk cId="2517447080" sldId="305"/>
        </pc:sldMkLst>
        <pc:spChg chg="mod">
          <ac:chgData name="Ryan Field (PGR)" userId="e5404742-93b9-49f8-a77e-376200f7c5b4" providerId="ADAL" clId="{3DEAAAEF-BA6B-4E46-97C0-8218E55C92C2}" dt="2022-03-14T11:53:01.413" v="6211" actId="20577"/>
          <ac:spMkLst>
            <pc:docMk/>
            <pc:sldMk cId="2517447080" sldId="305"/>
            <ac:spMk id="2" creationId="{297040A1-C4CC-3048-896E-12D8D8CF37F3}"/>
          </ac:spMkLst>
        </pc:spChg>
        <pc:spChg chg="mod">
          <ac:chgData name="Ryan Field (PGR)" userId="e5404742-93b9-49f8-a77e-376200f7c5b4" providerId="ADAL" clId="{3DEAAAEF-BA6B-4E46-97C0-8218E55C92C2}" dt="2022-03-14T12:00:38.430" v="6523" actId="20577"/>
          <ac:spMkLst>
            <pc:docMk/>
            <pc:sldMk cId="2517447080" sldId="305"/>
            <ac:spMk id="3" creationId="{FCE56C1F-79CB-E94E-B640-AB4F7136EA99}"/>
          </ac:spMkLst>
        </pc:spChg>
      </pc:sldChg>
      <pc:sldChg chg="addSp delSp modSp new mod">
        <pc:chgData name="Ryan Field (PGR)" userId="e5404742-93b9-49f8-a77e-376200f7c5b4" providerId="ADAL" clId="{3DEAAAEF-BA6B-4E46-97C0-8218E55C92C2}" dt="2022-03-14T11:56:14.112" v="6430" actId="1076"/>
        <pc:sldMkLst>
          <pc:docMk/>
          <pc:sldMk cId="2829183435" sldId="306"/>
        </pc:sldMkLst>
        <pc:spChg chg="del">
          <ac:chgData name="Ryan Field (PGR)" userId="e5404742-93b9-49f8-a77e-376200f7c5b4" providerId="ADAL" clId="{3DEAAAEF-BA6B-4E46-97C0-8218E55C92C2}" dt="2022-03-14T11:55:59.810" v="6426" actId="478"/>
          <ac:spMkLst>
            <pc:docMk/>
            <pc:sldMk cId="2829183435" sldId="306"/>
            <ac:spMk id="2" creationId="{69007CB6-4E21-2841-8633-CD2305D2290C}"/>
          </ac:spMkLst>
        </pc:spChg>
        <pc:spChg chg="del">
          <ac:chgData name="Ryan Field (PGR)" userId="e5404742-93b9-49f8-a77e-376200f7c5b4" providerId="ADAL" clId="{3DEAAAEF-BA6B-4E46-97C0-8218E55C92C2}" dt="2022-03-14T11:56:01.445" v="6427" actId="478"/>
          <ac:spMkLst>
            <pc:docMk/>
            <pc:sldMk cId="2829183435" sldId="306"/>
            <ac:spMk id="3" creationId="{2F7432C4-157D-1149-8BAD-13AA916D5629}"/>
          </ac:spMkLst>
        </pc:spChg>
        <pc:picChg chg="add mod">
          <ac:chgData name="Ryan Field (PGR)" userId="e5404742-93b9-49f8-a77e-376200f7c5b4" providerId="ADAL" clId="{3DEAAAEF-BA6B-4E46-97C0-8218E55C92C2}" dt="2022-03-14T11:56:14.112" v="6430" actId="1076"/>
          <ac:picMkLst>
            <pc:docMk/>
            <pc:sldMk cId="2829183435" sldId="306"/>
            <ac:picMk id="4" creationId="{050E5C71-4123-AF4A-A60C-9A8DF7B6F578}"/>
          </ac:picMkLst>
        </pc:picChg>
      </pc:sldChg>
      <pc:sldChg chg="addSp delSp modSp new mod">
        <pc:chgData name="Ryan Field (PGR)" userId="e5404742-93b9-49f8-a77e-376200f7c5b4" providerId="ADAL" clId="{3DEAAAEF-BA6B-4E46-97C0-8218E55C92C2}" dt="2022-03-14T11:58:17.088" v="6496" actId="20577"/>
        <pc:sldMkLst>
          <pc:docMk/>
          <pc:sldMk cId="360814438" sldId="307"/>
        </pc:sldMkLst>
        <pc:spChg chg="mod">
          <ac:chgData name="Ryan Field (PGR)" userId="e5404742-93b9-49f8-a77e-376200f7c5b4" providerId="ADAL" clId="{3DEAAAEF-BA6B-4E46-97C0-8218E55C92C2}" dt="2022-03-14T11:58:17.088" v="6496" actId="20577"/>
          <ac:spMkLst>
            <pc:docMk/>
            <pc:sldMk cId="360814438" sldId="307"/>
            <ac:spMk id="2" creationId="{84E9B50B-B250-6841-8478-E489F1149535}"/>
          </ac:spMkLst>
        </pc:spChg>
        <pc:spChg chg="del">
          <ac:chgData name="Ryan Field (PGR)" userId="e5404742-93b9-49f8-a77e-376200f7c5b4" providerId="ADAL" clId="{3DEAAAEF-BA6B-4E46-97C0-8218E55C92C2}" dt="2022-03-14T11:58:03.118" v="6481" actId="478"/>
          <ac:spMkLst>
            <pc:docMk/>
            <pc:sldMk cId="360814438" sldId="307"/>
            <ac:spMk id="3" creationId="{68E6C9FC-4C8F-354C-8CF6-49DA1E971180}"/>
          </ac:spMkLst>
        </pc:spChg>
        <pc:picChg chg="add del mod">
          <ac:chgData name="Ryan Field (PGR)" userId="e5404742-93b9-49f8-a77e-376200f7c5b4" providerId="ADAL" clId="{3DEAAAEF-BA6B-4E46-97C0-8218E55C92C2}" dt="2022-03-14T11:57:45.259" v="6435" actId="478"/>
          <ac:picMkLst>
            <pc:docMk/>
            <pc:sldMk cId="360814438" sldId="307"/>
            <ac:picMk id="4" creationId="{3F2EB42E-8096-5449-B2F1-599B4CFA331D}"/>
          </ac:picMkLst>
        </pc:picChg>
      </pc:sldChg>
    </pc:docChg>
  </pc:docChgLst>
  <pc:docChgLst>
    <pc:chgData name="Ryan Field" userId="e5ce8a1a-7463-4971-913b-adb3f9001c9b" providerId="ADAL" clId="{AC095840-0786-1C4A-9FF7-485A1ED7E8C3}"/>
    <pc:docChg chg="undo custSel addSld delSld modSld">
      <pc:chgData name="Ryan Field" userId="e5ce8a1a-7463-4971-913b-adb3f9001c9b" providerId="ADAL" clId="{AC095840-0786-1C4A-9FF7-485A1ED7E8C3}" dt="2022-03-09T11:41:17.468" v="377" actId="20577"/>
      <pc:docMkLst>
        <pc:docMk/>
      </pc:docMkLst>
      <pc:sldChg chg="modNotesTx">
        <pc:chgData name="Ryan Field" userId="e5ce8a1a-7463-4971-913b-adb3f9001c9b" providerId="ADAL" clId="{AC095840-0786-1C4A-9FF7-485A1ED7E8C3}" dt="2022-03-09T11:41:17.468" v="377" actId="20577"/>
        <pc:sldMkLst>
          <pc:docMk/>
          <pc:sldMk cId="4199411050" sldId="259"/>
        </pc:sldMkLst>
      </pc:sldChg>
      <pc:sldChg chg="add del">
        <pc:chgData name="Ryan Field" userId="e5ce8a1a-7463-4971-913b-adb3f9001c9b" providerId="ADAL" clId="{AC095840-0786-1C4A-9FF7-485A1ED7E8C3}" dt="2022-03-09T11:33:33.887" v="8" actId="22"/>
        <pc:sldMkLst>
          <pc:docMk/>
          <pc:sldMk cId="67815940" sldId="261"/>
        </pc:sldMkLst>
      </pc:sldChg>
      <pc:sldChg chg="add del">
        <pc:chgData name="Ryan Field" userId="e5ce8a1a-7463-4971-913b-adb3f9001c9b" providerId="ADAL" clId="{AC095840-0786-1C4A-9FF7-485A1ED7E8C3}" dt="2022-03-09T11:33:19.566" v="6" actId="22"/>
        <pc:sldMkLst>
          <pc:docMk/>
          <pc:sldMk cId="2944429590" sldId="272"/>
        </pc:sldMkLst>
      </pc:sldChg>
      <pc:sldChg chg="add del">
        <pc:chgData name="Ryan Field" userId="e5ce8a1a-7463-4971-913b-adb3f9001c9b" providerId="ADAL" clId="{AC095840-0786-1C4A-9FF7-485A1ED7E8C3}" dt="2022-03-09T11:33:19.566" v="6" actId="22"/>
        <pc:sldMkLst>
          <pc:docMk/>
          <pc:sldMk cId="1714666354" sldId="273"/>
        </pc:sldMkLst>
      </pc:sldChg>
      <pc:sldChg chg="add del">
        <pc:chgData name="Ryan Field" userId="e5ce8a1a-7463-4971-913b-adb3f9001c9b" providerId="ADAL" clId="{AC095840-0786-1C4A-9FF7-485A1ED7E8C3}" dt="2022-03-09T11:33:19.566" v="6" actId="22"/>
        <pc:sldMkLst>
          <pc:docMk/>
          <pc:sldMk cId="3980100086" sldId="274"/>
        </pc:sldMkLst>
      </pc:sldChg>
      <pc:sldChg chg="addSp modSp">
        <pc:chgData name="Ryan Field" userId="e5ce8a1a-7463-4971-913b-adb3f9001c9b" providerId="ADAL" clId="{AC095840-0786-1C4A-9FF7-485A1ED7E8C3}" dt="2022-03-09T11:27:14.234" v="2" actId="14100"/>
        <pc:sldMkLst>
          <pc:docMk/>
          <pc:sldMk cId="3129698333" sldId="276"/>
        </pc:sldMkLst>
        <pc:picChg chg="add mod">
          <ac:chgData name="Ryan Field" userId="e5ce8a1a-7463-4971-913b-adb3f9001c9b" providerId="ADAL" clId="{AC095840-0786-1C4A-9FF7-485A1ED7E8C3}" dt="2022-03-09T11:27:14.234" v="2" actId="14100"/>
          <ac:picMkLst>
            <pc:docMk/>
            <pc:sldMk cId="3129698333" sldId="276"/>
            <ac:picMk id="4" creationId="{21AAC567-DEA8-4045-8F8F-78312CCE5100}"/>
          </ac:picMkLst>
        </pc:picChg>
      </pc:sldChg>
    </pc:docChg>
  </pc:docChgLst>
  <pc:docChgLst>
    <pc:chgData name="Ryan Field" userId="e5404742-93b9-49f8-a77e-376200f7c5b4" providerId="ADAL" clId="{2137E57C-FEC3-4EC3-807D-A44ADFC1F1D3}"/>
    <pc:docChg chg="undo custSel addSld modSld">
      <pc:chgData name="Ryan Field" userId="e5404742-93b9-49f8-a77e-376200f7c5b4" providerId="ADAL" clId="{2137E57C-FEC3-4EC3-807D-A44ADFC1F1D3}" dt="2022-03-17T11:44:03.090" v="662" actId="20577"/>
      <pc:docMkLst>
        <pc:docMk/>
      </pc:docMkLst>
      <pc:sldChg chg="addSp modSp">
        <pc:chgData name="Ryan Field" userId="e5404742-93b9-49f8-a77e-376200f7c5b4" providerId="ADAL" clId="{2137E57C-FEC3-4EC3-807D-A44ADFC1F1D3}" dt="2022-03-12T16:42:02.089" v="380"/>
        <pc:sldMkLst>
          <pc:docMk/>
          <pc:sldMk cId="4199411050" sldId="259"/>
        </pc:sldMkLst>
        <pc:spChg chg="add mod">
          <ac:chgData name="Ryan Field" userId="e5404742-93b9-49f8-a77e-376200f7c5b4" providerId="ADAL" clId="{2137E57C-FEC3-4EC3-807D-A44ADFC1F1D3}" dt="2022-03-12T16:42:02.089" v="380"/>
          <ac:spMkLst>
            <pc:docMk/>
            <pc:sldMk cId="4199411050" sldId="259"/>
            <ac:spMk id="6" creationId="{E06D09F0-EF54-4995-86CD-767209563274}"/>
          </ac:spMkLst>
        </pc:spChg>
      </pc:sldChg>
      <pc:sldChg chg="addSp modSp">
        <pc:chgData name="Ryan Field" userId="e5404742-93b9-49f8-a77e-376200f7c5b4" providerId="ADAL" clId="{2137E57C-FEC3-4EC3-807D-A44ADFC1F1D3}" dt="2022-03-12T16:42:04.356" v="381"/>
        <pc:sldMkLst>
          <pc:docMk/>
          <pc:sldMk cId="2664098916" sldId="260"/>
        </pc:sldMkLst>
        <pc:spChg chg="add mod">
          <ac:chgData name="Ryan Field" userId="e5404742-93b9-49f8-a77e-376200f7c5b4" providerId="ADAL" clId="{2137E57C-FEC3-4EC3-807D-A44ADFC1F1D3}" dt="2022-03-12T16:42:04.356" v="381"/>
          <ac:spMkLst>
            <pc:docMk/>
            <pc:sldMk cId="2664098916" sldId="260"/>
            <ac:spMk id="5" creationId="{69B44021-1E9A-4C37-83A2-0DA2B8FDA095}"/>
          </ac:spMkLst>
        </pc:spChg>
      </pc:sldChg>
      <pc:sldChg chg="addSp modSp mod">
        <pc:chgData name="Ryan Field" userId="e5404742-93b9-49f8-a77e-376200f7c5b4" providerId="ADAL" clId="{2137E57C-FEC3-4EC3-807D-A44ADFC1F1D3}" dt="2022-03-12T16:41:39.709" v="376" actId="20577"/>
        <pc:sldMkLst>
          <pc:docMk/>
          <pc:sldMk cId="4149235731" sldId="265"/>
        </pc:sldMkLst>
        <pc:spChg chg="add mod">
          <ac:chgData name="Ryan Field" userId="e5404742-93b9-49f8-a77e-376200f7c5b4" providerId="ADAL" clId="{2137E57C-FEC3-4EC3-807D-A44ADFC1F1D3}" dt="2022-03-12T16:41:39.709" v="376" actId="20577"/>
          <ac:spMkLst>
            <pc:docMk/>
            <pc:sldMk cId="4149235731" sldId="265"/>
            <ac:spMk id="4" creationId="{2B252385-264A-46BE-925E-928F458E7008}"/>
          </ac:spMkLst>
        </pc:spChg>
      </pc:sldChg>
      <pc:sldChg chg="addSp modSp">
        <pc:chgData name="Ryan Field" userId="e5404742-93b9-49f8-a77e-376200f7c5b4" providerId="ADAL" clId="{2137E57C-FEC3-4EC3-807D-A44ADFC1F1D3}" dt="2022-03-12T16:41:46.346" v="377"/>
        <pc:sldMkLst>
          <pc:docMk/>
          <pc:sldMk cId="1511512300" sldId="266"/>
        </pc:sldMkLst>
        <pc:spChg chg="add mod">
          <ac:chgData name="Ryan Field" userId="e5404742-93b9-49f8-a77e-376200f7c5b4" providerId="ADAL" clId="{2137E57C-FEC3-4EC3-807D-A44ADFC1F1D3}" dt="2022-03-12T16:41:46.346" v="377"/>
          <ac:spMkLst>
            <pc:docMk/>
            <pc:sldMk cId="1511512300" sldId="266"/>
            <ac:spMk id="6" creationId="{9D9AEED6-6CD9-43C9-B624-54E72F7986DA}"/>
          </ac:spMkLst>
        </pc:spChg>
      </pc:sldChg>
      <pc:sldChg chg="addSp modSp">
        <pc:chgData name="Ryan Field" userId="e5404742-93b9-49f8-a77e-376200f7c5b4" providerId="ADAL" clId="{2137E57C-FEC3-4EC3-807D-A44ADFC1F1D3}" dt="2022-03-12T16:42:06.930" v="382"/>
        <pc:sldMkLst>
          <pc:docMk/>
          <pc:sldMk cId="2272808185" sldId="269"/>
        </pc:sldMkLst>
        <pc:spChg chg="add mod">
          <ac:chgData name="Ryan Field" userId="e5404742-93b9-49f8-a77e-376200f7c5b4" providerId="ADAL" clId="{2137E57C-FEC3-4EC3-807D-A44ADFC1F1D3}" dt="2022-03-12T16:42:06.930" v="382"/>
          <ac:spMkLst>
            <pc:docMk/>
            <pc:sldMk cId="2272808185" sldId="269"/>
            <ac:spMk id="5" creationId="{16EBCE10-63AB-40ED-8038-CCC3428F7DE6}"/>
          </ac:spMkLst>
        </pc:spChg>
      </pc:sldChg>
      <pc:sldChg chg="addSp modSp">
        <pc:chgData name="Ryan Field" userId="e5404742-93b9-49f8-a77e-376200f7c5b4" providerId="ADAL" clId="{2137E57C-FEC3-4EC3-807D-A44ADFC1F1D3}" dt="2022-03-12T16:41:51.066" v="378"/>
        <pc:sldMkLst>
          <pc:docMk/>
          <pc:sldMk cId="746290562" sldId="270"/>
        </pc:sldMkLst>
        <pc:spChg chg="add mod">
          <ac:chgData name="Ryan Field" userId="e5404742-93b9-49f8-a77e-376200f7c5b4" providerId="ADAL" clId="{2137E57C-FEC3-4EC3-807D-A44ADFC1F1D3}" dt="2022-03-12T16:41:51.066" v="378"/>
          <ac:spMkLst>
            <pc:docMk/>
            <pc:sldMk cId="746290562" sldId="270"/>
            <ac:spMk id="6" creationId="{2AB67731-2142-4A1B-9472-9343D396DA27}"/>
          </ac:spMkLst>
        </pc:spChg>
      </pc:sldChg>
      <pc:sldChg chg="addSp modSp">
        <pc:chgData name="Ryan Field" userId="e5404742-93b9-49f8-a77e-376200f7c5b4" providerId="ADAL" clId="{2137E57C-FEC3-4EC3-807D-A44ADFC1F1D3}" dt="2022-03-12T16:41:53.130" v="379"/>
        <pc:sldMkLst>
          <pc:docMk/>
          <pc:sldMk cId="3409630117" sldId="271"/>
        </pc:sldMkLst>
        <pc:spChg chg="add mod">
          <ac:chgData name="Ryan Field" userId="e5404742-93b9-49f8-a77e-376200f7c5b4" providerId="ADAL" clId="{2137E57C-FEC3-4EC3-807D-A44ADFC1F1D3}" dt="2022-03-12T16:41:53.130" v="379"/>
          <ac:spMkLst>
            <pc:docMk/>
            <pc:sldMk cId="3409630117" sldId="271"/>
            <ac:spMk id="6" creationId="{5503916D-6D4E-4C53-84EA-27475EBFDF48}"/>
          </ac:spMkLst>
        </pc:spChg>
      </pc:sldChg>
      <pc:sldChg chg="addSp delSp modSp new mod modNotesTx">
        <pc:chgData name="Ryan Field" userId="e5404742-93b9-49f8-a77e-376200f7c5b4" providerId="ADAL" clId="{2137E57C-FEC3-4EC3-807D-A44ADFC1F1D3}" dt="2022-03-12T16:37:03.888" v="344" actId="14100"/>
        <pc:sldMkLst>
          <pc:docMk/>
          <pc:sldMk cId="1777561916" sldId="282"/>
        </pc:sldMkLst>
        <pc:spChg chg="mod">
          <ac:chgData name="Ryan Field" userId="e5404742-93b9-49f8-a77e-376200f7c5b4" providerId="ADAL" clId="{2137E57C-FEC3-4EC3-807D-A44ADFC1F1D3}" dt="2022-03-12T16:24:03.275" v="26" actId="20577"/>
          <ac:spMkLst>
            <pc:docMk/>
            <pc:sldMk cId="1777561916" sldId="282"/>
            <ac:spMk id="2" creationId="{DEEA3E23-9A24-4FBD-BE75-14E0AE3B54DB}"/>
          </ac:spMkLst>
        </pc:spChg>
        <pc:spChg chg="mod">
          <ac:chgData name="Ryan Field" userId="e5404742-93b9-49f8-a77e-376200f7c5b4" providerId="ADAL" clId="{2137E57C-FEC3-4EC3-807D-A44ADFC1F1D3}" dt="2022-03-12T16:37:03.888" v="344" actId="14100"/>
          <ac:spMkLst>
            <pc:docMk/>
            <pc:sldMk cId="1777561916" sldId="282"/>
            <ac:spMk id="3" creationId="{9AA9D26F-CD88-4690-B55E-6D43D964BB4E}"/>
          </ac:spMkLst>
        </pc:spChg>
        <pc:spChg chg="add del">
          <ac:chgData name="Ryan Field" userId="e5404742-93b9-49f8-a77e-376200f7c5b4" providerId="ADAL" clId="{2137E57C-FEC3-4EC3-807D-A44ADFC1F1D3}" dt="2022-03-12T16:31:10.889" v="332"/>
          <ac:spMkLst>
            <pc:docMk/>
            <pc:sldMk cId="1777561916" sldId="282"/>
            <ac:spMk id="4" creationId="{0D3AB35F-32EC-4833-9179-2ACE4A452027}"/>
          </ac:spMkLst>
        </pc:spChg>
        <pc:spChg chg="add del">
          <ac:chgData name="Ryan Field" userId="e5404742-93b9-49f8-a77e-376200f7c5b4" providerId="ADAL" clId="{2137E57C-FEC3-4EC3-807D-A44ADFC1F1D3}" dt="2022-03-12T16:31:14.812" v="334"/>
          <ac:spMkLst>
            <pc:docMk/>
            <pc:sldMk cId="1777561916" sldId="282"/>
            <ac:spMk id="5" creationId="{7495CC4D-02E7-40D9-AE04-613683B8C231}"/>
          </ac:spMkLst>
        </pc:spChg>
        <pc:picChg chg="add del mod">
          <ac:chgData name="Ryan Field" userId="e5404742-93b9-49f8-a77e-376200f7c5b4" providerId="ADAL" clId="{2137E57C-FEC3-4EC3-807D-A44ADFC1F1D3}" dt="2022-03-12T16:36:53.704" v="341" actId="478"/>
          <ac:picMkLst>
            <pc:docMk/>
            <pc:sldMk cId="1777561916" sldId="282"/>
            <ac:picMk id="6" creationId="{214BA434-F6F4-49E5-B471-24FB832DCF3B}"/>
          </ac:picMkLst>
        </pc:picChg>
        <pc:picChg chg="add del">
          <ac:chgData name="Ryan Field" userId="e5404742-93b9-49f8-a77e-376200f7c5b4" providerId="ADAL" clId="{2137E57C-FEC3-4EC3-807D-A44ADFC1F1D3}" dt="2022-03-12T16:36:59.770" v="343" actId="21"/>
          <ac:picMkLst>
            <pc:docMk/>
            <pc:sldMk cId="1777561916" sldId="282"/>
            <ac:picMk id="7" creationId="{106F1204-0FE4-45B6-B425-3AF7862BACB2}"/>
          </ac:picMkLst>
        </pc:picChg>
      </pc:sldChg>
      <pc:sldChg chg="addSp delSp modSp new mod">
        <pc:chgData name="Ryan Field" userId="e5404742-93b9-49f8-a77e-376200f7c5b4" providerId="ADAL" clId="{2137E57C-FEC3-4EC3-807D-A44ADFC1F1D3}" dt="2022-03-12T16:42:18.789" v="383" actId="1076"/>
        <pc:sldMkLst>
          <pc:docMk/>
          <pc:sldMk cId="918489994" sldId="283"/>
        </pc:sldMkLst>
        <pc:spChg chg="del">
          <ac:chgData name="Ryan Field" userId="e5404742-93b9-49f8-a77e-376200f7c5b4" providerId="ADAL" clId="{2137E57C-FEC3-4EC3-807D-A44ADFC1F1D3}" dt="2022-03-12T16:37:31.196" v="350" actId="478"/>
          <ac:spMkLst>
            <pc:docMk/>
            <pc:sldMk cId="918489994" sldId="283"/>
            <ac:spMk id="2" creationId="{3ED424D0-147A-44C7-AECC-4D5241F3E43C}"/>
          </ac:spMkLst>
        </pc:spChg>
        <pc:spChg chg="del">
          <ac:chgData name="Ryan Field" userId="e5404742-93b9-49f8-a77e-376200f7c5b4" providerId="ADAL" clId="{2137E57C-FEC3-4EC3-807D-A44ADFC1F1D3}" dt="2022-03-12T16:37:30.133" v="349" actId="478"/>
          <ac:spMkLst>
            <pc:docMk/>
            <pc:sldMk cId="918489994" sldId="283"/>
            <ac:spMk id="3" creationId="{B572EB71-05FE-4AEC-8983-AD9AD03A6F25}"/>
          </ac:spMkLst>
        </pc:spChg>
        <pc:spChg chg="add mod">
          <ac:chgData name="Ryan Field" userId="e5404742-93b9-49f8-a77e-376200f7c5b4" providerId="ADAL" clId="{2137E57C-FEC3-4EC3-807D-A44ADFC1F1D3}" dt="2022-03-12T16:42:18.789" v="383" actId="1076"/>
          <ac:spMkLst>
            <pc:docMk/>
            <pc:sldMk cId="918489994" sldId="283"/>
            <ac:spMk id="5" creationId="{E4FEAA9C-6A59-4BF9-AE8A-E0B65B11B5C3}"/>
          </ac:spMkLst>
        </pc:spChg>
        <pc:picChg chg="add mod">
          <ac:chgData name="Ryan Field" userId="e5404742-93b9-49f8-a77e-376200f7c5b4" providerId="ADAL" clId="{2137E57C-FEC3-4EC3-807D-A44ADFC1F1D3}" dt="2022-03-12T16:37:25.724" v="348" actId="1076"/>
          <ac:picMkLst>
            <pc:docMk/>
            <pc:sldMk cId="918489994" sldId="283"/>
            <ac:picMk id="4" creationId="{B18AED93-9D5E-4794-BE8F-95E39FEDDDC4}"/>
          </ac:picMkLst>
        </pc:picChg>
      </pc:sldChg>
      <pc:sldChg chg="addSp delSp modSp new mod">
        <pc:chgData name="Ryan Field" userId="e5404742-93b9-49f8-a77e-376200f7c5b4" providerId="ADAL" clId="{2137E57C-FEC3-4EC3-807D-A44ADFC1F1D3}" dt="2022-03-12T16:44:53.057" v="431" actId="403"/>
        <pc:sldMkLst>
          <pc:docMk/>
          <pc:sldMk cId="630121989" sldId="284"/>
        </pc:sldMkLst>
        <pc:spChg chg="mod">
          <ac:chgData name="Ryan Field" userId="e5404742-93b9-49f8-a77e-376200f7c5b4" providerId="ADAL" clId="{2137E57C-FEC3-4EC3-807D-A44ADFC1F1D3}" dt="2022-03-12T16:42:35.484" v="394" actId="20577"/>
          <ac:spMkLst>
            <pc:docMk/>
            <pc:sldMk cId="630121989" sldId="284"/>
            <ac:spMk id="2" creationId="{D32B4DC9-DB5D-49CB-80CE-7C30811010C3}"/>
          </ac:spMkLst>
        </pc:spChg>
        <pc:spChg chg="del">
          <ac:chgData name="Ryan Field" userId="e5404742-93b9-49f8-a77e-376200f7c5b4" providerId="ADAL" clId="{2137E57C-FEC3-4EC3-807D-A44ADFC1F1D3}" dt="2022-03-12T16:42:38.789" v="395"/>
          <ac:spMkLst>
            <pc:docMk/>
            <pc:sldMk cId="630121989" sldId="284"/>
            <ac:spMk id="3" creationId="{325D7277-535B-4314-8493-485D755393DF}"/>
          </ac:spMkLst>
        </pc:spChg>
        <pc:spChg chg="add mod">
          <ac:chgData name="Ryan Field" userId="e5404742-93b9-49f8-a77e-376200f7c5b4" providerId="ADAL" clId="{2137E57C-FEC3-4EC3-807D-A44ADFC1F1D3}" dt="2022-03-12T16:44:53.057" v="431" actId="403"/>
          <ac:spMkLst>
            <pc:docMk/>
            <pc:sldMk cId="630121989" sldId="284"/>
            <ac:spMk id="4" creationId="{1CB5B16A-888C-4BED-AEB8-6B180B5FFDAB}"/>
          </ac:spMkLst>
        </pc:spChg>
      </pc:sldChg>
      <pc:sldChg chg="modNotesTx">
        <pc:chgData name="Ryan Field" userId="e5404742-93b9-49f8-a77e-376200f7c5b4" providerId="ADAL" clId="{2137E57C-FEC3-4EC3-807D-A44ADFC1F1D3}" dt="2022-03-17T11:44:03.090" v="662" actId="20577"/>
        <pc:sldMkLst>
          <pc:docMk/>
          <pc:sldMk cId="785938833" sldId="297"/>
        </pc:sldMkLst>
      </pc:sldChg>
    </pc:docChg>
  </pc:docChgLst>
  <pc:docChgLst>
    <pc:chgData name="Ryan Field" userId="e5404742-93b9-49f8-a77e-376200f7c5b4" providerId="ADAL" clId="{C4A1EB09-31B5-4A5A-A415-317FF677A9A4}"/>
    <pc:docChg chg="undo custSel addSld delSld modSld sldOrd">
      <pc:chgData name="Ryan Field" userId="e5404742-93b9-49f8-a77e-376200f7c5b4" providerId="ADAL" clId="{C4A1EB09-31B5-4A5A-A415-317FF677A9A4}" dt="2022-03-21T07:20:17.052" v="1046" actId="20577"/>
      <pc:docMkLst>
        <pc:docMk/>
      </pc:docMkLst>
      <pc:sldChg chg="delSp modSp mod modNotesTx">
        <pc:chgData name="Ryan Field" userId="e5404742-93b9-49f8-a77e-376200f7c5b4" providerId="ADAL" clId="{C4A1EB09-31B5-4A5A-A415-317FF677A9A4}" dt="2022-03-21T06:25:11.741" v="722" actId="6549"/>
        <pc:sldMkLst>
          <pc:docMk/>
          <pc:sldMk cId="1234417663" sldId="257"/>
        </pc:sldMkLst>
        <pc:spChg chg="mod">
          <ac:chgData name="Ryan Field" userId="e5404742-93b9-49f8-a77e-376200f7c5b4" providerId="ADAL" clId="{C4A1EB09-31B5-4A5A-A415-317FF677A9A4}" dt="2022-03-21T02:54:17.530" v="14" actId="20577"/>
          <ac:spMkLst>
            <pc:docMk/>
            <pc:sldMk cId="1234417663" sldId="257"/>
            <ac:spMk id="2" creationId="{1C34539B-F5C7-4E21-9CA4-3D36590EC301}"/>
          </ac:spMkLst>
        </pc:spChg>
        <pc:spChg chg="mod">
          <ac:chgData name="Ryan Field" userId="e5404742-93b9-49f8-a77e-376200f7c5b4" providerId="ADAL" clId="{C4A1EB09-31B5-4A5A-A415-317FF677A9A4}" dt="2022-03-21T06:25:11.741" v="722" actId="6549"/>
          <ac:spMkLst>
            <pc:docMk/>
            <pc:sldMk cId="1234417663" sldId="257"/>
            <ac:spMk id="3" creationId="{07A19BA5-1DC2-4EF9-AA60-BEDE43CA0549}"/>
          </ac:spMkLst>
        </pc:spChg>
        <pc:picChg chg="del">
          <ac:chgData name="Ryan Field" userId="e5404742-93b9-49f8-a77e-376200f7c5b4" providerId="ADAL" clId="{C4A1EB09-31B5-4A5A-A415-317FF677A9A4}" dt="2022-03-21T02:54:09.374" v="1" actId="478"/>
          <ac:picMkLst>
            <pc:docMk/>
            <pc:sldMk cId="1234417663" sldId="257"/>
            <ac:picMk id="5" creationId="{3C52743D-C448-463E-995A-3C79D72FE1DE}"/>
          </ac:picMkLst>
        </pc:picChg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315917678" sldId="258"/>
        </pc:sldMkLst>
      </pc:sldChg>
      <pc:sldChg chg="addSp delSp modSp new mod modNotesTx">
        <pc:chgData name="Ryan Field" userId="e5404742-93b9-49f8-a77e-376200f7c5b4" providerId="ADAL" clId="{C4A1EB09-31B5-4A5A-A415-317FF677A9A4}" dt="2022-03-21T06:57:04.747" v="801" actId="1076"/>
        <pc:sldMkLst>
          <pc:docMk/>
          <pc:sldMk cId="3426582048" sldId="258"/>
        </pc:sldMkLst>
        <pc:spChg chg="del">
          <ac:chgData name="Ryan Field" userId="e5404742-93b9-49f8-a77e-376200f7c5b4" providerId="ADAL" clId="{C4A1EB09-31B5-4A5A-A415-317FF677A9A4}" dt="2022-03-21T06:02:26.141" v="18" actId="478"/>
          <ac:spMkLst>
            <pc:docMk/>
            <pc:sldMk cId="3426582048" sldId="258"/>
            <ac:spMk id="2" creationId="{E30392F4-F6FE-4FAF-BB71-2390E99FCCC2}"/>
          </ac:spMkLst>
        </pc:spChg>
        <pc:spChg chg="del">
          <ac:chgData name="Ryan Field" userId="e5404742-93b9-49f8-a77e-376200f7c5b4" providerId="ADAL" clId="{C4A1EB09-31B5-4A5A-A415-317FF677A9A4}" dt="2022-03-21T06:02:24.342" v="17" actId="478"/>
          <ac:spMkLst>
            <pc:docMk/>
            <pc:sldMk cId="3426582048" sldId="258"/>
            <ac:spMk id="3" creationId="{4306B30A-A167-4BC8-9E56-497C3FF8776E}"/>
          </ac:spMkLst>
        </pc:spChg>
        <pc:spChg chg="add del mod">
          <ac:chgData name="Ryan Field" userId="e5404742-93b9-49f8-a77e-376200f7c5b4" providerId="ADAL" clId="{C4A1EB09-31B5-4A5A-A415-317FF677A9A4}" dt="2022-03-21T06:24:33.562" v="712"/>
          <ac:spMkLst>
            <pc:docMk/>
            <pc:sldMk cId="3426582048" sldId="258"/>
            <ac:spMk id="6" creationId="{1C5FE09F-DED9-4AFD-9B76-7265B97E59BF}"/>
          </ac:spMkLst>
        </pc:spChg>
        <pc:spChg chg="add mod">
          <ac:chgData name="Ryan Field" userId="e5404742-93b9-49f8-a77e-376200f7c5b4" providerId="ADAL" clId="{C4A1EB09-31B5-4A5A-A415-317FF677A9A4}" dt="2022-03-21T06:57:04.747" v="801" actId="1076"/>
          <ac:spMkLst>
            <pc:docMk/>
            <pc:sldMk cId="3426582048" sldId="258"/>
            <ac:spMk id="7" creationId="{770ACAA1-D259-40E8-B0D5-5B0495CD2A00}"/>
          </ac:spMkLst>
        </pc:spChg>
        <pc:picChg chg="add mod">
          <ac:chgData name="Ryan Field" userId="e5404742-93b9-49f8-a77e-376200f7c5b4" providerId="ADAL" clId="{C4A1EB09-31B5-4A5A-A415-317FF677A9A4}" dt="2022-03-21T06:02:31.511" v="20" actId="1076"/>
          <ac:picMkLst>
            <pc:docMk/>
            <pc:sldMk cId="3426582048" sldId="258"/>
            <ac:picMk id="5" creationId="{C6304761-049B-4EF9-9DF3-C867E9ABBACD}"/>
          </ac:picMkLst>
        </pc:picChg>
      </pc:sldChg>
      <pc:sldChg chg="modSp new mod ord modNotesTx">
        <pc:chgData name="Ryan Field" userId="e5404742-93b9-49f8-a77e-376200f7c5b4" providerId="ADAL" clId="{C4A1EB09-31B5-4A5A-A415-317FF677A9A4}" dt="2022-03-21T07:20:17.052" v="1046" actId="20577"/>
        <pc:sldMkLst>
          <pc:docMk/>
          <pc:sldMk cId="2684017574" sldId="259"/>
        </pc:sldMkLst>
        <pc:spChg chg="mod">
          <ac:chgData name="Ryan Field" userId="e5404742-93b9-49f8-a77e-376200f7c5b4" providerId="ADAL" clId="{C4A1EB09-31B5-4A5A-A415-317FF677A9A4}" dt="2022-03-21T06:57:12.770" v="810" actId="20577"/>
          <ac:spMkLst>
            <pc:docMk/>
            <pc:sldMk cId="2684017574" sldId="259"/>
            <ac:spMk id="2" creationId="{60EBCCB4-58C7-44A9-B37F-00064E88501B}"/>
          </ac:spMkLst>
        </pc:spChg>
        <pc:spChg chg="mod">
          <ac:chgData name="Ryan Field" userId="e5404742-93b9-49f8-a77e-376200f7c5b4" providerId="ADAL" clId="{C4A1EB09-31B5-4A5A-A415-317FF677A9A4}" dt="2022-03-21T07:20:17.052" v="1046" actId="20577"/>
          <ac:spMkLst>
            <pc:docMk/>
            <pc:sldMk cId="2684017574" sldId="259"/>
            <ac:spMk id="3" creationId="{5949DC87-B3E3-47B3-A4FF-66DAEA41793D}"/>
          </ac:spMkLst>
        </pc:spChg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4199411050" sldId="259"/>
        </pc:sldMkLst>
      </pc:sldChg>
      <pc:sldChg chg="modSp new mod">
        <pc:chgData name="Ryan Field" userId="e5404742-93b9-49f8-a77e-376200f7c5b4" providerId="ADAL" clId="{C4A1EB09-31B5-4A5A-A415-317FF677A9A4}" dt="2022-03-21T06:31:01.464" v="772" actId="20577"/>
        <pc:sldMkLst>
          <pc:docMk/>
          <pc:sldMk cId="1063288222" sldId="260"/>
        </pc:sldMkLst>
        <pc:spChg chg="mod">
          <ac:chgData name="Ryan Field" userId="e5404742-93b9-49f8-a77e-376200f7c5b4" providerId="ADAL" clId="{C4A1EB09-31B5-4A5A-A415-317FF677A9A4}" dt="2022-03-21T06:28:28.424" v="736" actId="20577"/>
          <ac:spMkLst>
            <pc:docMk/>
            <pc:sldMk cId="1063288222" sldId="260"/>
            <ac:spMk id="2" creationId="{85C23B77-27E4-44B2-9C31-2B3721AE9E00}"/>
          </ac:spMkLst>
        </pc:spChg>
        <pc:spChg chg="mod">
          <ac:chgData name="Ryan Field" userId="e5404742-93b9-49f8-a77e-376200f7c5b4" providerId="ADAL" clId="{C4A1EB09-31B5-4A5A-A415-317FF677A9A4}" dt="2022-03-21T06:31:01.464" v="772" actId="20577"/>
          <ac:spMkLst>
            <pc:docMk/>
            <pc:sldMk cId="1063288222" sldId="260"/>
            <ac:spMk id="3" creationId="{74FAA286-23EE-42F1-AAF4-2F1BBF2E7E85}"/>
          </ac:spMkLst>
        </pc:spChg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664098916" sldId="260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67815940" sldId="261"/>
        </pc:sldMkLst>
      </pc:sldChg>
      <pc:sldChg chg="modSp new mod">
        <pc:chgData name="Ryan Field" userId="e5404742-93b9-49f8-a77e-376200f7c5b4" providerId="ADAL" clId="{C4A1EB09-31B5-4A5A-A415-317FF677A9A4}" dt="2022-03-21T06:58:01.226" v="945" actId="20577"/>
        <pc:sldMkLst>
          <pc:docMk/>
          <pc:sldMk cId="1099148699" sldId="261"/>
        </pc:sldMkLst>
        <pc:spChg chg="mod">
          <ac:chgData name="Ryan Field" userId="e5404742-93b9-49f8-a77e-376200f7c5b4" providerId="ADAL" clId="{C4A1EB09-31B5-4A5A-A415-317FF677A9A4}" dt="2022-03-21T06:58:01.226" v="945" actId="20577"/>
          <ac:spMkLst>
            <pc:docMk/>
            <pc:sldMk cId="1099148699" sldId="261"/>
            <ac:spMk id="2" creationId="{B6B1A8CE-F20A-4A37-BE2A-F7E06066C2E2}"/>
          </ac:spMkLst>
        </pc:spChg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93357806" sldId="262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853366111" sldId="263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4017089379" sldId="264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4149235731" sldId="265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511512300" sldId="266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130774136" sldId="267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745654209" sldId="268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272808185" sldId="269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746290562" sldId="270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409630117" sldId="271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944429590" sldId="272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714666354" sldId="273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980100086" sldId="274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047434367" sldId="275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129698333" sldId="276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101134952" sldId="277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453978868" sldId="278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991473310" sldId="279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689636038" sldId="280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254847259" sldId="281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777561916" sldId="282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918489994" sldId="283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630121989" sldId="284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700825621" sldId="285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926550028" sldId="286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040506724" sldId="287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116830199" sldId="288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461483614" sldId="289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4035606394" sldId="290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145764948" sldId="291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808072218" sldId="292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326043801" sldId="293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660660429" sldId="294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671149636" sldId="295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561062750" sldId="296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785938833" sldId="297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614221555" sldId="298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369835192" sldId="299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023222109" sldId="300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4252095601" sldId="301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1406009199" sldId="302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1098659" sldId="303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773016209" sldId="304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517447080" sldId="305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2829183435" sldId="306"/>
        </pc:sldMkLst>
      </pc:sldChg>
      <pc:sldChg chg="del">
        <pc:chgData name="Ryan Field" userId="e5404742-93b9-49f8-a77e-376200f7c5b4" providerId="ADAL" clId="{C4A1EB09-31B5-4A5A-A415-317FF677A9A4}" dt="2022-03-21T02:54:04.880" v="0" actId="2696"/>
        <pc:sldMkLst>
          <pc:docMk/>
          <pc:sldMk cId="360814438" sldId="307"/>
        </pc:sldMkLst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5EE1E-80F9-4C49-8544-F72CF8A43C21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78B91-0D43-440D-A29A-50A03D52D4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953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78B91-0D43-440D-A29A-50A03D52D45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20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 information Rate: how the model will perform if it were to pick the majority class</a:t>
            </a:r>
          </a:p>
          <a:p>
            <a:r>
              <a:rPr lang="en-GB" dirty="0"/>
              <a:t>Kappa – Comparison of observed accuracy with and expected accuracy (including if we randomly picked) anything better than 0.4 is good?</a:t>
            </a:r>
          </a:p>
          <a:p>
            <a:r>
              <a:rPr lang="en-GB" dirty="0" err="1"/>
              <a:t>Mcnemar</a:t>
            </a:r>
            <a:r>
              <a:rPr lang="en-GB" dirty="0"/>
              <a:t> – Whether on label is predicted more accurately than the other (Homogony of labels)</a:t>
            </a:r>
          </a:p>
          <a:p>
            <a:endParaRPr lang="en-GB" dirty="0"/>
          </a:p>
          <a:p>
            <a:r>
              <a:rPr lang="en-GB" dirty="0"/>
              <a:t>Sensitivity – Same as Recall – True positives / actual positives</a:t>
            </a:r>
          </a:p>
          <a:p>
            <a:r>
              <a:rPr lang="en-GB" dirty="0"/>
              <a:t>Specificity – True Negatives / actual negatives</a:t>
            </a:r>
          </a:p>
          <a:p>
            <a:r>
              <a:rPr lang="en-GB" dirty="0"/>
              <a:t>Precision -  True positives / predicted positives</a:t>
            </a:r>
          </a:p>
          <a:p>
            <a:endParaRPr lang="en-GB" dirty="0"/>
          </a:p>
          <a:p>
            <a:r>
              <a:rPr lang="en-GB" dirty="0" err="1"/>
              <a:t>Pos</a:t>
            </a:r>
            <a:r>
              <a:rPr lang="en-GB" dirty="0"/>
              <a:t> pred value: </a:t>
            </a:r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Rate of Positives captured among the total </a:t>
            </a:r>
            <a:r>
              <a:rPr lang="en-GB" b="0" i="0" dirty="0" err="1">
                <a:solidFill>
                  <a:srgbClr val="232629"/>
                </a:solidFill>
                <a:effectLst/>
                <a:latin typeface="-apple-system"/>
              </a:rPr>
              <a:t>Pos</a:t>
            </a:r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 Predicted</a:t>
            </a:r>
          </a:p>
          <a:p>
            <a:endParaRPr lang="en-GB" b="0" i="0" dirty="0">
              <a:solidFill>
                <a:srgbClr val="23262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Prevalence is the </a:t>
            </a:r>
            <a:r>
              <a:rPr lang="en-GB" b="0" i="0" dirty="0" err="1">
                <a:solidFill>
                  <a:srgbClr val="232629"/>
                </a:solidFill>
                <a:effectLst/>
                <a:latin typeface="-apple-system"/>
              </a:rPr>
              <a:t>the</a:t>
            </a:r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 rate of "All ACTUAL </a:t>
            </a:r>
            <a:r>
              <a:rPr lang="en-GB" b="0" i="0" dirty="0" err="1">
                <a:solidFill>
                  <a:srgbClr val="232629"/>
                </a:solidFill>
                <a:effectLst/>
                <a:latin typeface="-apple-system"/>
              </a:rPr>
              <a:t>Postives</a:t>
            </a:r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" in the whole population</a:t>
            </a:r>
            <a:endParaRPr lang="en-GB" b="1" i="0" dirty="0">
              <a:solidFill>
                <a:srgbClr val="232629"/>
              </a:solidFill>
              <a:effectLst/>
              <a:latin typeface="-apple-system"/>
            </a:endParaRPr>
          </a:p>
          <a:p>
            <a:endParaRPr lang="en-GB" b="1" i="0" dirty="0">
              <a:solidFill>
                <a:srgbClr val="23262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Detection rate is among total population, how much is detected</a:t>
            </a:r>
            <a:endParaRPr lang="en-GB" b="1" i="0" dirty="0">
              <a:solidFill>
                <a:srgbClr val="232629"/>
              </a:solidFill>
              <a:effectLst/>
              <a:latin typeface="-apple-system"/>
            </a:endParaRPr>
          </a:p>
          <a:p>
            <a:endParaRPr lang="en-GB" b="1" i="0" dirty="0">
              <a:solidFill>
                <a:srgbClr val="23262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Detection prevalence is rate of "All PREDICTED Positives" in the whole populatio</a:t>
            </a:r>
            <a:r>
              <a:rPr lang="en-GB" b="1" i="0" dirty="0">
                <a:solidFill>
                  <a:srgbClr val="232629"/>
                </a:solidFill>
                <a:effectLst/>
                <a:latin typeface="-apple-system"/>
              </a:rPr>
              <a:t>n</a:t>
            </a:r>
          </a:p>
          <a:p>
            <a:endParaRPr lang="en-GB" b="1" i="0" dirty="0">
              <a:solidFill>
                <a:srgbClr val="23262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Balanced Accuracy is the average of Sensitivity and Specificity</a:t>
            </a:r>
          </a:p>
          <a:p>
            <a:endParaRPr lang="en-GB" b="0" i="0" dirty="0">
              <a:solidFill>
                <a:srgbClr val="232629"/>
              </a:solidFill>
              <a:effectLst/>
              <a:latin typeface="-apple-system"/>
            </a:endParaRPr>
          </a:p>
          <a:p>
            <a:r>
              <a:rPr lang="en-GB" b="0" i="0" dirty="0">
                <a:solidFill>
                  <a:srgbClr val="232629"/>
                </a:solidFill>
                <a:effectLst/>
                <a:latin typeface="-apple-system"/>
              </a:rPr>
              <a:t>F1: Equally weighted average of Precision and Recall; because these are rates, we have to use harmonic mean. Harmonic mean of Precision and Recall,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78B91-0D43-440D-A29A-50A03D52D45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557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333333"/>
                </a:solidFill>
                <a:effectLst/>
                <a:latin typeface="Helvetica Neue"/>
              </a:rPr>
              <a:t>Bagging (Bootstrap aggregating)</a:t>
            </a:r>
          </a:p>
          <a:p>
            <a:r>
              <a:rPr lang="en-GB" b="0" i="0" dirty="0">
                <a:solidFill>
                  <a:srgbClr val="333333"/>
                </a:solidFill>
                <a:effectLst/>
                <a:latin typeface="Helvetica Neue"/>
              </a:rPr>
              <a:t> When used in missing value imputation, it will use the remaining variables as predictors to train a bagging tree and then use the tree to predict the missing values.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78B91-0D43-440D-A29A-50A03D52D45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8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0880-4FE0-4E71-9A49-E8B051BEE5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9D64D5-1A6F-4E8C-BDD5-BAB0B3E08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DEF20-D0D5-4A13-BECA-827C45EAA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E665E-4964-442F-82D4-72399A61A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EE336-A9E5-4D2D-85EF-FF4BE6A9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161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BB2B6-EF7F-4621-909B-DE8ADED9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BC237-EB93-4340-A9D6-178ABF6FA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E5A8D-6A96-4333-A670-104F0B8CF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6A733-490D-4A0F-9DAC-DC99E99D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F8CC8-0788-4F34-860F-A1C75A817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247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6B228E-B0C4-4925-9B86-92DDE0A56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F22B1-12E3-405F-9D43-B0EB97424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0578F-5A77-40CC-A9CC-F36305C5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56C26-8D51-4D19-B721-3BF15C97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9EE79-7EFC-4C3D-8184-B465C190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9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C1423-DBD1-4C24-8B8F-CEF272D05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71221-88A2-4314-BC14-9160117E3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EF342-561A-4040-9A3A-A1A141365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2DBEA-E0F9-48CF-92F5-F53739F5C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3F1DB-F79F-4830-9A69-4214F36F8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079392-954F-441D-BA72-A57816116BCC}"/>
              </a:ext>
            </a:extLst>
          </p:cNvPr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Evaluation of Machine Learning Methods for DHIs	Ryan Field 	ryan.field@glasgow.ac.uk</a:t>
            </a:r>
          </a:p>
        </p:txBody>
      </p:sp>
    </p:spTree>
    <p:extLst>
      <p:ext uri="{BB962C8B-B14F-4D97-AF65-F5344CB8AC3E}">
        <p14:creationId xmlns:p14="http://schemas.microsoft.com/office/powerpoint/2010/main" val="391392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4BDC-DDD6-4D9F-A30B-72FEB6CB0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3B859-3FAC-4B38-B8A2-8EDE4C4D8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3BE27-4CFB-41B5-8288-4824557F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A4174-E2BB-45B5-8F08-108CA843E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D8574-FCA0-4FBA-A25C-0FC12674F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09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EA6F-B3F7-42BB-98B3-2E17EEEF8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CC33A-B688-4778-99A2-BCCC6DDBA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4DAB9-8F4B-446B-ACA6-F7EE36B1D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102DE-0EC5-404A-A4B7-3CF3337C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64F6C-7F28-4338-A77E-600CFB497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11908-7FAA-4387-955A-AA06898F8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421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A8A13-A024-4F1A-BEB3-43BD87F54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F73E1-41F3-4593-A630-9192EE0CC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2D2D4-ECD3-4031-B671-65F452EEA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4F1129-4CE5-4491-B827-AA3CD2F9DE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BAD130-DA79-4DA5-861E-26D72B77EC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652E56-BAD1-4351-B584-99F8D44EB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C758BA-37E0-4F69-8A43-F09BA7D7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DC1E70-33FF-479A-81F0-FF124879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449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74531-4608-46ED-8E2E-4911C4B3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08C48-2544-403F-8074-60FD4157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2E63F-E2FD-4E8E-A914-B61DD8F94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F54CE6-5C47-4565-A99F-4BF2DB68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7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EDFF3F-5ECE-44FE-B159-1FE2A7CF3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84A00A-CA66-4956-B8A4-CF81DCBFD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ECBB4-DB1B-42CE-A7DC-2B3A45CA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61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9EB6E-2658-42CC-847E-852F28A06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8AEFB-1F9D-4C3C-88ED-ABA6A1203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7FA08-1DC0-4496-B8B5-CCFAE2F77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EC937-9EEA-45FB-AC59-AA9DDE505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8DA04-BCCB-49E1-85B8-F37B01DE1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4D145-68D1-456B-BD65-D448BDD1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9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654B0-D66A-4887-9F27-469774FBC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911CF0-9816-4DA7-8B2C-3B0485B1E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A7778-F98E-41A4-850E-CD0C1E8FA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A2628-D655-4F80-87B8-B2C59C32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5AC8D3-0050-44B6-9E35-E5F1D35CF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93C0A-D8E0-44B8-8D04-5D98E44FD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212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4F123-A747-4E63-BB7B-D1CD7E3D4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E8CA-3523-417E-AC7D-E382D8423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E37E3-715C-4632-9CF0-B059D5E603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28C4B-45C9-4710-A692-C44A6A61A99F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D87E8-9400-46B9-998E-F0DFEC7CE3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76408-1FBD-4C29-9A16-418F64987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2B290-1443-4A1E-A12B-187E6485A9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119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Breast+Cancer+Wisconsin+%28Diagnostic%29" TargetMode="External"/><Relationship Id="rId2" Type="http://schemas.openxmlformats.org/officeDocument/2006/relationships/hyperlink" Target="https://archive.ics.uci.edu/ml/datasets/heart+diseas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chive-beta.ics.uci.edu/ml/datasets/breast+cancer+wisconsin+diagnostic" TargetMode="External"/><Relationship Id="rId4" Type="http://schemas.openxmlformats.org/officeDocument/2006/relationships/hyperlink" Target="https://archive-beta.ics.uci.edu/ml/datasets/heart+disea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939B6-B513-4D9E-97BE-C51F3B19AD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EDA6-3290-4EC2-ADFF-988D4E4E5C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47121-8CF6-4F0A-BF8D-89C6CE6B5A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68" b="2417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19CA73-A490-43B9-A6A9-2F4BDF34FD75}"/>
              </a:ext>
            </a:extLst>
          </p:cNvPr>
          <p:cNvSpPr/>
          <p:nvPr/>
        </p:nvSpPr>
        <p:spPr>
          <a:xfrm>
            <a:off x="-2" y="1857375"/>
            <a:ext cx="12191999" cy="31432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899967-B345-4F96-8C44-B73382C47CD1}"/>
              </a:ext>
            </a:extLst>
          </p:cNvPr>
          <p:cNvSpPr txBox="1">
            <a:spLocks/>
          </p:cNvSpPr>
          <p:nvPr/>
        </p:nvSpPr>
        <p:spPr>
          <a:xfrm>
            <a:off x="522514" y="2017485"/>
            <a:ext cx="11161486" cy="23675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>
                <a:solidFill>
                  <a:schemeClr val="accent6">
                    <a:lumMod val="50000"/>
                  </a:schemeClr>
                </a:solidFill>
              </a:rPr>
              <a:t>MED5606: Evaluation of Machine Learning Methods for DHIs</a:t>
            </a:r>
          </a:p>
        </p:txBody>
      </p:sp>
      <p:pic>
        <p:nvPicPr>
          <p:cNvPr id="8" name="Picture 2" descr="New Alcohol policy evaluation Project">
            <a:extLst>
              <a:ext uri="{FF2B5EF4-FFF2-40B4-BE49-F238E27FC236}">
                <a16:creationId xmlns:a16="http://schemas.microsoft.com/office/drawing/2014/main" id="{8C5C8F51-C08E-4952-AAF3-B400C800B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245745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42E71A9-7605-4942-9FD4-2DD5B0D6B711}"/>
              </a:ext>
            </a:extLst>
          </p:cNvPr>
          <p:cNvSpPr/>
          <p:nvPr/>
        </p:nvSpPr>
        <p:spPr>
          <a:xfrm>
            <a:off x="9462782" y="5000626"/>
            <a:ext cx="2729215" cy="185737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4E95B0-EE28-4563-A37C-1E2462D756C4}"/>
              </a:ext>
            </a:extLst>
          </p:cNvPr>
          <p:cNvSpPr txBox="1"/>
          <p:nvPr/>
        </p:nvSpPr>
        <p:spPr>
          <a:xfrm>
            <a:off x="9462785" y="5606147"/>
            <a:ext cx="2729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>
                <a:solidFill>
                  <a:schemeClr val="bg1"/>
                </a:solidFill>
              </a:rPr>
              <a:t>Ryan Field</a:t>
            </a:r>
          </a:p>
          <a:p>
            <a:r>
              <a:rPr lang="en-GB" dirty="0" err="1">
                <a:solidFill>
                  <a:schemeClr val="bg1"/>
                </a:solidFill>
              </a:rPr>
              <a:t>Ryan.field@glasgow.ac.uk</a:t>
            </a:r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10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4539B-F5C7-4E21-9CA4-3D36590EC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19BA5-1DC2-4EF9-AA60-BEDE43CA0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4417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23B77-27E4-44B2-9C31-2B3721AE9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AA286-23EE-42F1-AAF4-2F1BBF2E7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Downloaded from:</a:t>
            </a:r>
          </a:p>
          <a:p>
            <a:pPr lvl="1"/>
            <a:r>
              <a:rPr lang="en-GB" dirty="0">
                <a:hlinkClick r:id="rId2"/>
              </a:rPr>
              <a:t>https://archive.ics.uci.edu/ml/datasets/heart+disease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https://archive.ics.uci.edu/ml/datasets/Breast+Cancer+Wisconsin+%28Diagnostic%29</a:t>
            </a:r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>
                <a:hlinkClick r:id="rId4"/>
              </a:rPr>
              <a:t>https://archive-beta.ics.uci.edu/ml/datasets/heart+disease</a:t>
            </a:r>
            <a:endParaRPr lang="en-GB" dirty="0"/>
          </a:p>
          <a:p>
            <a:pPr lvl="1"/>
            <a:r>
              <a:rPr lang="en-GB" dirty="0">
                <a:hlinkClick r:id="rId5"/>
              </a:rPr>
              <a:t>https://archive-beta.ics.uci.edu/ml/datasets/breast+cancer+wisconsin+diagnostic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328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304761-049B-4EF9-9DF3-C867E9ABB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067" y="814022"/>
            <a:ext cx="3143689" cy="52299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0ACAA1-D259-40E8-B0D5-5B0495CD2A00}"/>
              </a:ext>
            </a:extLst>
          </p:cNvPr>
          <p:cNvSpPr txBox="1"/>
          <p:nvPr/>
        </p:nvSpPr>
        <p:spPr>
          <a:xfrm>
            <a:off x="4298970" y="1248032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342658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1A8CE-F20A-4A37-BE2A-F7E06066C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13030-4CC8-4809-83D8-44179853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148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BCCB4-58C7-44A9-B37F-00064E885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DC87-B3E3-47B3-A4FF-66DAEA417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happens to accuracy if you change the % split</a:t>
            </a:r>
          </a:p>
          <a:p>
            <a:endParaRPr lang="en-GB" dirty="0"/>
          </a:p>
          <a:p>
            <a:r>
              <a:rPr lang="en-GB" dirty="0"/>
              <a:t>Does imputation method make a difference?</a:t>
            </a:r>
          </a:p>
          <a:p>
            <a:endParaRPr lang="en-GB" dirty="0"/>
          </a:p>
          <a:p>
            <a:r>
              <a:rPr lang="en-GB" dirty="0"/>
              <a:t>What other ML algorithms could </a:t>
            </a:r>
            <a:r>
              <a:rPr lang="en-GB"/>
              <a:t>you try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4017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2071</TotalTime>
  <Words>348</Words>
  <Application>Microsoft Office PowerPoint</Application>
  <PresentationFormat>Widescreen</PresentationFormat>
  <Paragraphs>42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Helvetica Neue</vt:lpstr>
      <vt:lpstr>Office Theme</vt:lpstr>
      <vt:lpstr>PowerPoint Presentation</vt:lpstr>
      <vt:lpstr>Machine Learning in R</vt:lpstr>
      <vt:lpstr>Data Sets</vt:lpstr>
      <vt:lpstr>PowerPoint Presentation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Field (PGR)</dc:creator>
  <cp:lastModifiedBy>Ryan</cp:lastModifiedBy>
  <cp:revision>1</cp:revision>
  <dcterms:created xsi:type="dcterms:W3CDTF">2022-02-28T10:25:45Z</dcterms:created>
  <dcterms:modified xsi:type="dcterms:W3CDTF">2022-03-21T07:20:18Z</dcterms:modified>
</cp:coreProperties>
</file>